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77CD18B-E64A-4E9D-BA56-ADF6D1AE4B52}">
          <p14:sldIdLst>
            <p14:sldId id="256"/>
            <p14:sldId id="257"/>
            <p14:sldId id="258"/>
            <p14:sldId id="259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6A21F-36BC-4796-86D9-645FE05849E1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8A18C-8C1E-4025-919F-757053C45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415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A18C-8C1E-4025-919F-757053C455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012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A18C-8C1E-4025-919F-757053C455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56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A18C-8C1E-4025-919F-757053C455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79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A18C-8C1E-4025-919F-757053C455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568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8A18C-8C1E-4025-919F-757053C455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9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190500"/>
            <a:ext cx="8695944" cy="50292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4461636"/>
            <a:ext cx="8723376" cy="110965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33500"/>
            <a:ext cx="7772400" cy="1483423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3334"/>
            <a:ext cx="6400800" cy="1227667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190500"/>
            <a:ext cx="8695944" cy="118872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595159"/>
            <a:ext cx="8723376" cy="110965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6501"/>
            <a:ext cx="2057400" cy="3739444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6500"/>
            <a:ext cx="6019800" cy="3739445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90500"/>
            <a:ext cx="8695944" cy="394716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3502993"/>
            <a:ext cx="2876429" cy="595022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3396075"/>
            <a:ext cx="5544515" cy="70844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3406302"/>
            <a:ext cx="5467980" cy="645227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3395145"/>
            <a:ext cx="3308000" cy="542958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3382129"/>
            <a:ext cx="8723376" cy="110822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052967"/>
            <a:ext cx="7772400" cy="1270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197874"/>
            <a:ext cx="6417734" cy="78316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232660"/>
            <a:ext cx="3822192" cy="28727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232660"/>
            <a:ext cx="3822192" cy="28727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231762"/>
            <a:ext cx="3822192" cy="533135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2857500"/>
            <a:ext cx="3820055" cy="224763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231761"/>
            <a:ext cx="3822192" cy="533135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57500"/>
            <a:ext cx="3822192" cy="224763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190500"/>
            <a:ext cx="8695944" cy="118872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595159"/>
            <a:ext cx="8723376" cy="1108228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90500"/>
            <a:ext cx="8695944" cy="1188720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984500"/>
            <a:ext cx="3352800" cy="15875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595159"/>
            <a:ext cx="8723376" cy="110965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1905000"/>
            <a:ext cx="3352800" cy="1043940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524000"/>
            <a:ext cx="3904076" cy="3175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190500"/>
            <a:ext cx="8695944" cy="50292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4461636"/>
            <a:ext cx="8723376" cy="110965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282223"/>
            <a:ext cx="3812645" cy="2024945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321278"/>
            <a:ext cx="3818467" cy="201788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0"/>
            <a:ext cx="3566160" cy="243840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190500"/>
            <a:ext cx="8695944" cy="205740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399524"/>
            <a:ext cx="8723376" cy="1108228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xmlns:mc="http://schemas.openxmlformats.org/markup-compatibility/2006" xmlns:a14="http://schemas.microsoft.com/office/drawing/2010/main" val="FFFFFF" mc:Ignorable="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1940"/>
            <a:ext cx="8229600" cy="1043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5208470"/>
            <a:ext cx="378669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F71700-7BC3-4705-92CE-8AAE5FD17D4C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5208470"/>
            <a:ext cx="378669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5208470"/>
            <a:ext cx="116182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E1D9D40-6B13-4C11-93AB-9AFF85BA587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229556"/>
            <a:ext cx="7408333" cy="2875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xmlns:mc="http://schemas.openxmlformats.org/markup-compatibility/2006" xmlns:a14="http://schemas.microsoft.com/office/drawing/2010/main" val="FFFFFF" mc:Ignorable="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Sines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16,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88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1538" y="2591031"/>
            <a:ext cx="7408862" cy="215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law of sines?</a:t>
            </a:r>
            <a:endParaRPr lang="en-US" dirty="0"/>
          </a:p>
        </p:txBody>
      </p:sp>
      <p:sp>
        <p:nvSpPr>
          <p:cNvPr id="3" name="SMARTPenAnnotation376"/>
          <p:cNvSpPr/>
          <p:nvPr/>
        </p:nvSpPr>
        <p:spPr>
          <a:xfrm>
            <a:off x="6965156" y="3900487"/>
            <a:ext cx="5931" cy="13063"/>
          </a:xfrm>
          <a:custGeom>
            <a:avLst/>
            <a:gdLst/>
            <a:ahLst/>
            <a:cxnLst/>
            <a:rect l="0" t="0" r="0" b="0"/>
            <a:pathLst>
              <a:path w="5931" h="13063">
                <a:moveTo>
                  <a:pt x="0" y="0"/>
                </a:moveTo>
                <a:lnTo>
                  <a:pt x="0" y="7057"/>
                </a:lnTo>
                <a:lnTo>
                  <a:pt x="5654" y="12787"/>
                </a:lnTo>
                <a:lnTo>
                  <a:pt x="5930" y="130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77"/>
          <p:cNvSpPr/>
          <p:nvPr/>
        </p:nvSpPr>
        <p:spPr>
          <a:xfrm>
            <a:off x="6979443" y="3900487"/>
            <a:ext cx="2528" cy="2940"/>
          </a:xfrm>
          <a:custGeom>
            <a:avLst/>
            <a:gdLst/>
            <a:ahLst/>
            <a:cxnLst/>
            <a:rect l="0" t="0" r="0" b="0"/>
            <a:pathLst>
              <a:path w="2528" h="2940">
                <a:moveTo>
                  <a:pt x="79" y="2939"/>
                </a:moveTo>
                <a:lnTo>
                  <a:pt x="1" y="26"/>
                </a:lnTo>
                <a:lnTo>
                  <a:pt x="1" y="3"/>
                </a:lnTo>
                <a:lnTo>
                  <a:pt x="0" y="0"/>
                </a:lnTo>
                <a:lnTo>
                  <a:pt x="25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8"/>
          <p:cNvSpPr/>
          <p:nvPr/>
        </p:nvSpPr>
        <p:spPr>
          <a:xfrm>
            <a:off x="6330366" y="3200400"/>
            <a:ext cx="463178" cy="385727"/>
          </a:xfrm>
          <a:custGeom>
            <a:avLst/>
            <a:gdLst/>
            <a:ahLst/>
            <a:cxnLst/>
            <a:rect l="0" t="0" r="0" b="0"/>
            <a:pathLst>
              <a:path w="463178" h="385727">
                <a:moveTo>
                  <a:pt x="277602" y="0"/>
                </a:moveTo>
                <a:lnTo>
                  <a:pt x="235707" y="0"/>
                </a:lnTo>
                <a:lnTo>
                  <a:pt x="232210" y="793"/>
                </a:lnTo>
                <a:lnTo>
                  <a:pt x="222701" y="4909"/>
                </a:lnTo>
                <a:lnTo>
                  <a:pt x="210976" y="7275"/>
                </a:lnTo>
                <a:lnTo>
                  <a:pt x="204864" y="10641"/>
                </a:lnTo>
                <a:lnTo>
                  <a:pt x="195268" y="12667"/>
                </a:lnTo>
                <a:lnTo>
                  <a:pt x="183859" y="14361"/>
                </a:lnTo>
                <a:lnTo>
                  <a:pt x="173497" y="17759"/>
                </a:lnTo>
                <a:lnTo>
                  <a:pt x="163600" y="21916"/>
                </a:lnTo>
                <a:lnTo>
                  <a:pt x="153909" y="26409"/>
                </a:lnTo>
                <a:lnTo>
                  <a:pt x="139529" y="32607"/>
                </a:lnTo>
                <a:lnTo>
                  <a:pt x="129983" y="34336"/>
                </a:lnTo>
                <a:lnTo>
                  <a:pt x="125214" y="36384"/>
                </a:lnTo>
                <a:lnTo>
                  <a:pt x="106155" y="48961"/>
                </a:lnTo>
                <a:lnTo>
                  <a:pt x="91866" y="56840"/>
                </a:lnTo>
                <a:lnTo>
                  <a:pt x="82341" y="62569"/>
                </a:lnTo>
                <a:lnTo>
                  <a:pt x="72815" y="70406"/>
                </a:lnTo>
                <a:lnTo>
                  <a:pt x="63290" y="79181"/>
                </a:lnTo>
                <a:lnTo>
                  <a:pt x="54559" y="88372"/>
                </a:lnTo>
                <a:lnTo>
                  <a:pt x="48032" y="97749"/>
                </a:lnTo>
                <a:lnTo>
                  <a:pt x="40369" y="107208"/>
                </a:lnTo>
                <a:lnTo>
                  <a:pt x="32465" y="116704"/>
                </a:lnTo>
                <a:lnTo>
                  <a:pt x="26307" y="126216"/>
                </a:lnTo>
                <a:lnTo>
                  <a:pt x="20924" y="137852"/>
                </a:lnTo>
                <a:lnTo>
                  <a:pt x="18377" y="144289"/>
                </a:lnTo>
                <a:lnTo>
                  <a:pt x="13431" y="155674"/>
                </a:lnTo>
                <a:lnTo>
                  <a:pt x="11001" y="160932"/>
                </a:lnTo>
                <a:lnTo>
                  <a:pt x="9380" y="166820"/>
                </a:lnTo>
                <a:lnTo>
                  <a:pt x="8300" y="173125"/>
                </a:lnTo>
                <a:lnTo>
                  <a:pt x="7580" y="179711"/>
                </a:lnTo>
                <a:lnTo>
                  <a:pt x="6780" y="191261"/>
                </a:lnTo>
                <a:lnTo>
                  <a:pt x="6425" y="201686"/>
                </a:lnTo>
                <a:lnTo>
                  <a:pt x="6266" y="211611"/>
                </a:lnTo>
                <a:lnTo>
                  <a:pt x="4079" y="221314"/>
                </a:lnTo>
                <a:lnTo>
                  <a:pt x="1256" y="230918"/>
                </a:lnTo>
                <a:lnTo>
                  <a:pt x="0" y="240477"/>
                </a:lnTo>
                <a:lnTo>
                  <a:pt x="1559" y="250018"/>
                </a:lnTo>
                <a:lnTo>
                  <a:pt x="4104" y="259550"/>
                </a:lnTo>
                <a:lnTo>
                  <a:pt x="5235" y="269078"/>
                </a:lnTo>
                <a:lnTo>
                  <a:pt x="7854" y="278605"/>
                </a:lnTo>
                <a:lnTo>
                  <a:pt x="11665" y="288130"/>
                </a:lnTo>
                <a:lnTo>
                  <a:pt x="16003" y="297655"/>
                </a:lnTo>
                <a:lnTo>
                  <a:pt x="22909" y="308151"/>
                </a:lnTo>
                <a:lnTo>
                  <a:pt x="33147" y="319602"/>
                </a:lnTo>
                <a:lnTo>
                  <a:pt x="50393" y="337108"/>
                </a:lnTo>
                <a:lnTo>
                  <a:pt x="62026" y="344976"/>
                </a:lnTo>
                <a:lnTo>
                  <a:pt x="75527" y="352334"/>
                </a:lnTo>
                <a:lnTo>
                  <a:pt x="86985" y="357147"/>
                </a:lnTo>
                <a:lnTo>
                  <a:pt x="99221" y="361932"/>
                </a:lnTo>
                <a:lnTo>
                  <a:pt x="109951" y="366704"/>
                </a:lnTo>
                <a:lnTo>
                  <a:pt x="124917" y="373853"/>
                </a:lnTo>
                <a:lnTo>
                  <a:pt x="136717" y="378617"/>
                </a:lnTo>
                <a:lnTo>
                  <a:pt x="149899" y="382587"/>
                </a:lnTo>
                <a:lnTo>
                  <a:pt x="163695" y="384351"/>
                </a:lnTo>
                <a:lnTo>
                  <a:pt x="171502" y="384821"/>
                </a:lnTo>
                <a:lnTo>
                  <a:pt x="188643" y="385344"/>
                </a:lnTo>
                <a:lnTo>
                  <a:pt x="215698" y="385679"/>
                </a:lnTo>
                <a:lnTo>
                  <a:pt x="232097" y="385726"/>
                </a:lnTo>
                <a:lnTo>
                  <a:pt x="240122" y="384944"/>
                </a:lnTo>
                <a:lnTo>
                  <a:pt x="247853" y="383629"/>
                </a:lnTo>
                <a:lnTo>
                  <a:pt x="255388" y="381959"/>
                </a:lnTo>
                <a:lnTo>
                  <a:pt x="262793" y="380051"/>
                </a:lnTo>
                <a:lnTo>
                  <a:pt x="270110" y="377987"/>
                </a:lnTo>
                <a:lnTo>
                  <a:pt x="284591" y="373575"/>
                </a:lnTo>
                <a:lnTo>
                  <a:pt x="298965" y="368968"/>
                </a:lnTo>
                <a:lnTo>
                  <a:pt x="311174" y="364275"/>
                </a:lnTo>
                <a:lnTo>
                  <a:pt x="322686" y="358750"/>
                </a:lnTo>
                <a:lnTo>
                  <a:pt x="335740" y="351002"/>
                </a:lnTo>
                <a:lnTo>
                  <a:pt x="347362" y="342267"/>
                </a:lnTo>
                <a:lnTo>
                  <a:pt x="358613" y="333094"/>
                </a:lnTo>
                <a:lnTo>
                  <a:pt x="371551" y="323725"/>
                </a:lnTo>
                <a:lnTo>
                  <a:pt x="383121" y="314269"/>
                </a:lnTo>
                <a:lnTo>
                  <a:pt x="394349" y="303981"/>
                </a:lnTo>
                <a:lnTo>
                  <a:pt x="407277" y="291471"/>
                </a:lnTo>
                <a:lnTo>
                  <a:pt x="412471" y="284801"/>
                </a:lnTo>
                <a:lnTo>
                  <a:pt x="416727" y="277974"/>
                </a:lnTo>
                <a:lnTo>
                  <a:pt x="420359" y="271041"/>
                </a:lnTo>
                <a:lnTo>
                  <a:pt x="428626" y="259104"/>
                </a:lnTo>
                <a:lnTo>
                  <a:pt x="437592" y="247713"/>
                </a:lnTo>
                <a:lnTo>
                  <a:pt x="446869" y="234713"/>
                </a:lnTo>
                <a:lnTo>
                  <a:pt x="449979" y="227913"/>
                </a:lnTo>
                <a:lnTo>
                  <a:pt x="452051" y="220998"/>
                </a:lnTo>
                <a:lnTo>
                  <a:pt x="453433" y="214007"/>
                </a:lnTo>
                <a:lnTo>
                  <a:pt x="455148" y="206965"/>
                </a:lnTo>
                <a:lnTo>
                  <a:pt x="457084" y="199889"/>
                </a:lnTo>
                <a:lnTo>
                  <a:pt x="459169" y="192790"/>
                </a:lnTo>
                <a:lnTo>
                  <a:pt x="460560" y="186470"/>
                </a:lnTo>
                <a:lnTo>
                  <a:pt x="462104" y="175215"/>
                </a:lnTo>
                <a:lnTo>
                  <a:pt x="462516" y="169197"/>
                </a:lnTo>
                <a:lnTo>
                  <a:pt x="462791" y="162805"/>
                </a:lnTo>
                <a:lnTo>
                  <a:pt x="463177" y="144546"/>
                </a:lnTo>
                <a:lnTo>
                  <a:pt x="462474" y="133299"/>
                </a:lnTo>
                <a:lnTo>
                  <a:pt x="461175" y="126966"/>
                </a:lnTo>
                <a:lnTo>
                  <a:pt x="459515" y="120362"/>
                </a:lnTo>
                <a:lnTo>
                  <a:pt x="455555" y="108792"/>
                </a:lnTo>
                <a:lnTo>
                  <a:pt x="451148" y="98358"/>
                </a:lnTo>
                <a:lnTo>
                  <a:pt x="446544" y="88429"/>
                </a:lnTo>
                <a:lnTo>
                  <a:pt x="437619" y="78725"/>
                </a:lnTo>
                <a:lnTo>
                  <a:pt x="426508" y="69913"/>
                </a:lnTo>
                <a:lnTo>
                  <a:pt x="416278" y="63351"/>
                </a:lnTo>
                <a:lnTo>
                  <a:pt x="404323" y="57789"/>
                </a:lnTo>
                <a:lnTo>
                  <a:pt x="391073" y="52671"/>
                </a:lnTo>
                <a:lnTo>
                  <a:pt x="377247" y="47751"/>
                </a:lnTo>
                <a:lnTo>
                  <a:pt x="365280" y="42918"/>
                </a:lnTo>
                <a:lnTo>
                  <a:pt x="359866" y="40518"/>
                </a:lnTo>
                <a:lnTo>
                  <a:pt x="347502" y="37852"/>
                </a:lnTo>
                <a:lnTo>
                  <a:pt x="334069" y="35873"/>
                </a:lnTo>
                <a:lnTo>
                  <a:pt x="320161" y="32347"/>
                </a:lnTo>
                <a:lnTo>
                  <a:pt x="306042" y="30252"/>
                </a:lnTo>
                <a:lnTo>
                  <a:pt x="291830" y="29320"/>
                </a:lnTo>
                <a:lnTo>
                  <a:pt x="277576" y="28906"/>
                </a:lnTo>
                <a:lnTo>
                  <a:pt x="265420" y="30839"/>
                </a:lnTo>
                <a:lnTo>
                  <a:pt x="253932" y="33549"/>
                </a:lnTo>
                <a:lnTo>
                  <a:pt x="240888" y="34754"/>
                </a:lnTo>
                <a:lnTo>
                  <a:pt x="229270" y="37407"/>
                </a:lnTo>
                <a:lnTo>
                  <a:pt x="218815" y="41231"/>
                </a:lnTo>
                <a:lnTo>
                  <a:pt x="208877" y="45577"/>
                </a:lnTo>
                <a:lnTo>
                  <a:pt x="199168" y="50154"/>
                </a:lnTo>
                <a:lnTo>
                  <a:pt x="186894" y="57194"/>
                </a:lnTo>
                <a:lnTo>
                  <a:pt x="183792" y="59560"/>
                </a:lnTo>
                <a:lnTo>
                  <a:pt x="181725" y="61931"/>
                </a:lnTo>
                <a:lnTo>
                  <a:pt x="180347" y="64306"/>
                </a:lnTo>
                <a:lnTo>
                  <a:pt x="177590" y="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9"/>
          <p:cNvSpPr/>
          <p:nvPr/>
        </p:nvSpPr>
        <p:spPr>
          <a:xfrm>
            <a:off x="6557962" y="3571875"/>
            <a:ext cx="135732" cy="892969"/>
          </a:xfrm>
          <a:custGeom>
            <a:avLst/>
            <a:gdLst/>
            <a:ahLst/>
            <a:cxnLst/>
            <a:rect l="0" t="0" r="0" b="0"/>
            <a:pathLst>
              <a:path w="135732" h="892969">
                <a:moveTo>
                  <a:pt x="7144" y="0"/>
                </a:moveTo>
                <a:lnTo>
                  <a:pt x="1" y="0"/>
                </a:lnTo>
                <a:lnTo>
                  <a:pt x="0" y="87165"/>
                </a:lnTo>
                <a:lnTo>
                  <a:pt x="3793" y="107582"/>
                </a:lnTo>
                <a:lnTo>
                  <a:pt x="6151" y="128713"/>
                </a:lnTo>
                <a:lnTo>
                  <a:pt x="6850" y="150056"/>
                </a:lnTo>
                <a:lnTo>
                  <a:pt x="10849" y="171461"/>
                </a:lnTo>
                <a:lnTo>
                  <a:pt x="13269" y="192884"/>
                </a:lnTo>
                <a:lnTo>
                  <a:pt x="13986" y="214313"/>
                </a:lnTo>
                <a:lnTo>
                  <a:pt x="17990" y="235744"/>
                </a:lnTo>
                <a:lnTo>
                  <a:pt x="20412" y="260967"/>
                </a:lnTo>
                <a:lnTo>
                  <a:pt x="21129" y="284757"/>
                </a:lnTo>
                <a:lnTo>
                  <a:pt x="25134" y="306887"/>
                </a:lnTo>
                <a:lnTo>
                  <a:pt x="31348" y="332317"/>
                </a:lnTo>
                <a:lnTo>
                  <a:pt x="33599" y="340607"/>
                </a:lnTo>
                <a:lnTo>
                  <a:pt x="38216" y="356168"/>
                </a:lnTo>
                <a:lnTo>
                  <a:pt x="41486" y="378317"/>
                </a:lnTo>
                <a:lnTo>
                  <a:pt x="44367" y="392772"/>
                </a:lnTo>
                <a:lnTo>
                  <a:pt x="47500" y="407927"/>
                </a:lnTo>
                <a:lnTo>
                  <a:pt x="50057" y="433516"/>
                </a:lnTo>
                <a:lnTo>
                  <a:pt x="53469" y="449055"/>
                </a:lnTo>
                <a:lnTo>
                  <a:pt x="57631" y="463898"/>
                </a:lnTo>
                <a:lnTo>
                  <a:pt x="61333" y="479227"/>
                </a:lnTo>
                <a:lnTo>
                  <a:pt x="64210" y="504913"/>
                </a:lnTo>
                <a:lnTo>
                  <a:pt x="67696" y="520474"/>
                </a:lnTo>
                <a:lnTo>
                  <a:pt x="71493" y="554776"/>
                </a:lnTo>
                <a:lnTo>
                  <a:pt x="74901" y="570417"/>
                </a:lnTo>
                <a:lnTo>
                  <a:pt x="78648" y="599861"/>
                </a:lnTo>
                <a:lnTo>
                  <a:pt x="82051" y="614267"/>
                </a:lnTo>
                <a:lnTo>
                  <a:pt x="84636" y="635765"/>
                </a:lnTo>
                <a:lnTo>
                  <a:pt x="85403" y="657216"/>
                </a:lnTo>
                <a:lnTo>
                  <a:pt x="89422" y="678653"/>
                </a:lnTo>
                <a:lnTo>
                  <a:pt x="92982" y="706436"/>
                </a:lnTo>
                <a:lnTo>
                  <a:pt x="96358" y="717726"/>
                </a:lnTo>
                <a:lnTo>
                  <a:pt x="100085" y="738702"/>
                </a:lnTo>
                <a:lnTo>
                  <a:pt x="103484" y="751380"/>
                </a:lnTo>
                <a:lnTo>
                  <a:pt x="107224" y="773219"/>
                </a:lnTo>
                <a:lnTo>
                  <a:pt x="110627" y="783126"/>
                </a:lnTo>
                <a:lnTo>
                  <a:pt x="113212" y="797628"/>
                </a:lnTo>
                <a:lnTo>
                  <a:pt x="114205" y="822493"/>
                </a:lnTo>
                <a:lnTo>
                  <a:pt x="116374" y="830160"/>
                </a:lnTo>
                <a:lnTo>
                  <a:pt x="119191" y="838066"/>
                </a:lnTo>
                <a:lnTo>
                  <a:pt x="120442" y="844225"/>
                </a:lnTo>
                <a:lnTo>
                  <a:pt x="123116" y="849609"/>
                </a:lnTo>
                <a:lnTo>
                  <a:pt x="124940" y="852156"/>
                </a:lnTo>
                <a:lnTo>
                  <a:pt x="126967" y="859219"/>
                </a:lnTo>
                <a:lnTo>
                  <a:pt x="128493" y="874608"/>
                </a:lnTo>
                <a:lnTo>
                  <a:pt x="129318" y="876760"/>
                </a:lnTo>
                <a:lnTo>
                  <a:pt x="133479" y="882786"/>
                </a:lnTo>
                <a:lnTo>
                  <a:pt x="135435" y="885424"/>
                </a:lnTo>
                <a:lnTo>
                  <a:pt x="135731" y="8929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0"/>
          <p:cNvSpPr/>
          <p:nvPr/>
        </p:nvSpPr>
        <p:spPr>
          <a:xfrm>
            <a:off x="6579688" y="4364929"/>
            <a:ext cx="213929" cy="135605"/>
          </a:xfrm>
          <a:custGeom>
            <a:avLst/>
            <a:gdLst/>
            <a:ahLst/>
            <a:cxnLst/>
            <a:rect l="0" t="0" r="0" b="0"/>
            <a:pathLst>
              <a:path w="213929" h="135605">
                <a:moveTo>
                  <a:pt x="6849" y="49908"/>
                </a:moveTo>
                <a:lnTo>
                  <a:pt x="0" y="49908"/>
                </a:lnTo>
                <a:lnTo>
                  <a:pt x="3585" y="53700"/>
                </a:lnTo>
                <a:lnTo>
                  <a:pt x="5882" y="56059"/>
                </a:lnTo>
                <a:lnTo>
                  <a:pt x="8536" y="56611"/>
                </a:lnTo>
                <a:lnTo>
                  <a:pt x="10354" y="56758"/>
                </a:lnTo>
                <a:lnTo>
                  <a:pt x="11567" y="57649"/>
                </a:lnTo>
                <a:lnTo>
                  <a:pt x="12376" y="59038"/>
                </a:lnTo>
                <a:lnTo>
                  <a:pt x="12915" y="60757"/>
                </a:lnTo>
                <a:lnTo>
                  <a:pt x="15631" y="64784"/>
                </a:lnTo>
                <a:lnTo>
                  <a:pt x="17466" y="66969"/>
                </a:lnTo>
                <a:lnTo>
                  <a:pt x="19483" y="69219"/>
                </a:lnTo>
                <a:lnTo>
                  <a:pt x="23841" y="73837"/>
                </a:lnTo>
                <a:lnTo>
                  <a:pt x="40205" y="90396"/>
                </a:lnTo>
                <a:lnTo>
                  <a:pt x="73524" y="123727"/>
                </a:lnTo>
                <a:lnTo>
                  <a:pt x="75905" y="125314"/>
                </a:lnTo>
                <a:lnTo>
                  <a:pt x="80668" y="127078"/>
                </a:lnTo>
                <a:lnTo>
                  <a:pt x="85430" y="129979"/>
                </a:lnTo>
                <a:lnTo>
                  <a:pt x="87812" y="131863"/>
                </a:lnTo>
                <a:lnTo>
                  <a:pt x="90193" y="133120"/>
                </a:lnTo>
                <a:lnTo>
                  <a:pt x="96543" y="134888"/>
                </a:lnTo>
                <a:lnTo>
                  <a:pt x="99570" y="135412"/>
                </a:lnTo>
                <a:lnTo>
                  <a:pt x="105745" y="135604"/>
                </a:lnTo>
                <a:lnTo>
                  <a:pt x="110323" y="131832"/>
                </a:lnTo>
                <a:lnTo>
                  <a:pt x="114485" y="127858"/>
                </a:lnTo>
                <a:lnTo>
                  <a:pt x="144964" y="97530"/>
                </a:lnTo>
                <a:lnTo>
                  <a:pt x="147344" y="94356"/>
                </a:lnTo>
                <a:lnTo>
                  <a:pt x="149726" y="90652"/>
                </a:lnTo>
                <a:lnTo>
                  <a:pt x="152107" y="86596"/>
                </a:lnTo>
                <a:lnTo>
                  <a:pt x="154487" y="82304"/>
                </a:lnTo>
                <a:lnTo>
                  <a:pt x="159250" y="73302"/>
                </a:lnTo>
                <a:lnTo>
                  <a:pt x="166393" y="59309"/>
                </a:lnTo>
                <a:lnTo>
                  <a:pt x="168774" y="55382"/>
                </a:lnTo>
                <a:lnTo>
                  <a:pt x="171155" y="51970"/>
                </a:lnTo>
                <a:lnTo>
                  <a:pt x="173537" y="48901"/>
                </a:lnTo>
                <a:lnTo>
                  <a:pt x="175918" y="46062"/>
                </a:lnTo>
                <a:lnTo>
                  <a:pt x="178299" y="43375"/>
                </a:lnTo>
                <a:lnTo>
                  <a:pt x="180680" y="40790"/>
                </a:lnTo>
                <a:lnTo>
                  <a:pt x="183855" y="38273"/>
                </a:lnTo>
                <a:lnTo>
                  <a:pt x="187560" y="35801"/>
                </a:lnTo>
                <a:lnTo>
                  <a:pt x="191617" y="33360"/>
                </a:lnTo>
                <a:lnTo>
                  <a:pt x="194321" y="30939"/>
                </a:lnTo>
                <a:lnTo>
                  <a:pt x="196124" y="28530"/>
                </a:lnTo>
                <a:lnTo>
                  <a:pt x="197327" y="26132"/>
                </a:lnTo>
                <a:lnTo>
                  <a:pt x="198922" y="23738"/>
                </a:lnTo>
                <a:lnTo>
                  <a:pt x="200778" y="21349"/>
                </a:lnTo>
                <a:lnTo>
                  <a:pt x="202811" y="18962"/>
                </a:lnTo>
                <a:lnTo>
                  <a:pt x="204165" y="16578"/>
                </a:lnTo>
                <a:lnTo>
                  <a:pt x="205068" y="14194"/>
                </a:lnTo>
                <a:lnTo>
                  <a:pt x="206517" y="8458"/>
                </a:lnTo>
                <a:lnTo>
                  <a:pt x="208832" y="5556"/>
                </a:lnTo>
                <a:lnTo>
                  <a:pt x="213928" y="0"/>
                </a:lnTo>
                <a:lnTo>
                  <a:pt x="207859" y="6061"/>
                </a:lnTo>
                <a:lnTo>
                  <a:pt x="205195" y="6608"/>
                </a:lnTo>
                <a:lnTo>
                  <a:pt x="203373" y="6754"/>
                </a:lnTo>
                <a:lnTo>
                  <a:pt x="201365" y="7645"/>
                </a:lnTo>
                <a:lnTo>
                  <a:pt x="197017" y="10751"/>
                </a:lnTo>
                <a:lnTo>
                  <a:pt x="194747" y="11898"/>
                </a:lnTo>
                <a:lnTo>
                  <a:pt x="190108" y="13171"/>
                </a:lnTo>
                <a:lnTo>
                  <a:pt x="186965" y="13510"/>
                </a:lnTo>
                <a:lnTo>
                  <a:pt x="183282" y="13737"/>
                </a:lnTo>
                <a:lnTo>
                  <a:pt x="175751" y="13988"/>
                </a:lnTo>
                <a:lnTo>
                  <a:pt x="166256" y="14130"/>
                </a:lnTo>
                <a:lnTo>
                  <a:pt x="158130" y="14163"/>
                </a:lnTo>
                <a:lnTo>
                  <a:pt x="153740" y="14965"/>
                </a:lnTo>
                <a:lnTo>
                  <a:pt x="149226" y="16295"/>
                </a:lnTo>
                <a:lnTo>
                  <a:pt x="144630" y="17974"/>
                </a:lnTo>
                <a:lnTo>
                  <a:pt x="140772" y="19094"/>
                </a:lnTo>
                <a:lnTo>
                  <a:pt x="134368" y="20338"/>
                </a:lnTo>
                <a:lnTo>
                  <a:pt x="130756" y="20669"/>
                </a:lnTo>
                <a:lnTo>
                  <a:pt x="126760" y="20891"/>
                </a:lnTo>
                <a:lnTo>
                  <a:pt x="122508" y="21038"/>
                </a:lnTo>
                <a:lnTo>
                  <a:pt x="118086" y="21930"/>
                </a:lnTo>
                <a:lnTo>
                  <a:pt x="113551" y="23319"/>
                </a:lnTo>
                <a:lnTo>
                  <a:pt x="108940" y="25038"/>
                </a:lnTo>
                <a:lnTo>
                  <a:pt x="105072" y="26184"/>
                </a:lnTo>
                <a:lnTo>
                  <a:pt x="98658" y="27458"/>
                </a:lnTo>
                <a:lnTo>
                  <a:pt x="95042" y="27797"/>
                </a:lnTo>
                <a:lnTo>
                  <a:pt x="91045" y="28024"/>
                </a:lnTo>
                <a:lnTo>
                  <a:pt x="82369" y="28276"/>
                </a:lnTo>
                <a:lnTo>
                  <a:pt x="73222" y="28387"/>
                </a:lnTo>
                <a:lnTo>
                  <a:pt x="69354" y="29211"/>
                </a:lnTo>
                <a:lnTo>
                  <a:pt x="60118" y="33368"/>
                </a:lnTo>
                <a:lnTo>
                  <a:pt x="54865" y="34620"/>
                </a:lnTo>
                <a:lnTo>
                  <a:pt x="51560" y="34953"/>
                </a:lnTo>
                <a:lnTo>
                  <a:pt x="47769" y="35176"/>
                </a:lnTo>
                <a:lnTo>
                  <a:pt x="40117" y="35423"/>
                </a:lnTo>
                <a:lnTo>
                  <a:pt x="29996" y="35594"/>
                </a:lnTo>
                <a:lnTo>
                  <a:pt x="17088" y="35621"/>
                </a:lnTo>
                <a:lnTo>
                  <a:pt x="20447" y="35621"/>
                </a:lnTo>
                <a:lnTo>
                  <a:pt x="20677" y="36415"/>
                </a:lnTo>
                <a:lnTo>
                  <a:pt x="20933" y="39413"/>
                </a:lnTo>
                <a:lnTo>
                  <a:pt x="21794" y="41324"/>
                </a:lnTo>
                <a:lnTo>
                  <a:pt x="23163" y="43391"/>
                </a:lnTo>
                <a:lnTo>
                  <a:pt x="24869" y="45563"/>
                </a:lnTo>
                <a:lnTo>
                  <a:pt x="26800" y="47012"/>
                </a:lnTo>
                <a:lnTo>
                  <a:pt x="28881" y="47977"/>
                </a:lnTo>
                <a:lnTo>
                  <a:pt x="31062" y="48621"/>
                </a:lnTo>
                <a:lnTo>
                  <a:pt x="35602" y="51453"/>
                </a:lnTo>
                <a:lnTo>
                  <a:pt x="40266" y="55357"/>
                </a:lnTo>
                <a:lnTo>
                  <a:pt x="42620" y="57509"/>
                </a:lnTo>
                <a:lnTo>
                  <a:pt x="44984" y="59738"/>
                </a:lnTo>
                <a:lnTo>
                  <a:pt x="47354" y="62811"/>
                </a:lnTo>
                <a:lnTo>
                  <a:pt x="49727" y="66448"/>
                </a:lnTo>
                <a:lnTo>
                  <a:pt x="55447" y="76106"/>
                </a:lnTo>
                <a:lnTo>
                  <a:pt x="58346" y="79543"/>
                </a:lnTo>
                <a:lnTo>
                  <a:pt x="62281" y="83716"/>
                </a:lnTo>
                <a:lnTo>
                  <a:pt x="66675" y="88217"/>
                </a:lnTo>
                <a:lnTo>
                  <a:pt x="68958" y="89735"/>
                </a:lnTo>
                <a:lnTo>
                  <a:pt x="73612" y="91421"/>
                </a:lnTo>
                <a:lnTo>
                  <a:pt x="78325" y="94288"/>
                </a:lnTo>
                <a:lnTo>
                  <a:pt x="84026" y="98803"/>
                </a:lnTo>
                <a:lnTo>
                  <a:pt x="85288" y="98379"/>
                </a:lnTo>
                <a:lnTo>
                  <a:pt x="90063" y="94785"/>
                </a:lnTo>
                <a:lnTo>
                  <a:pt x="94195" y="91052"/>
                </a:lnTo>
                <a:lnTo>
                  <a:pt x="96036" y="89244"/>
                </a:lnTo>
                <a:lnTo>
                  <a:pt x="97263" y="87244"/>
                </a:lnTo>
                <a:lnTo>
                  <a:pt x="98081" y="85117"/>
                </a:lnTo>
                <a:lnTo>
                  <a:pt x="98627" y="82906"/>
                </a:lnTo>
                <a:lnTo>
                  <a:pt x="99784" y="80638"/>
                </a:lnTo>
                <a:lnTo>
                  <a:pt x="101349" y="78332"/>
                </a:lnTo>
                <a:lnTo>
                  <a:pt x="103187" y="76001"/>
                </a:lnTo>
                <a:lnTo>
                  <a:pt x="104412" y="72860"/>
                </a:lnTo>
                <a:lnTo>
                  <a:pt x="105228" y="69178"/>
                </a:lnTo>
                <a:lnTo>
                  <a:pt x="105772" y="65136"/>
                </a:lnTo>
                <a:lnTo>
                  <a:pt x="106930" y="61648"/>
                </a:lnTo>
                <a:lnTo>
                  <a:pt x="108495" y="58528"/>
                </a:lnTo>
                <a:lnTo>
                  <a:pt x="110331" y="55655"/>
                </a:lnTo>
                <a:lnTo>
                  <a:pt x="111556" y="52945"/>
                </a:lnTo>
                <a:lnTo>
                  <a:pt x="112372" y="50345"/>
                </a:lnTo>
                <a:lnTo>
                  <a:pt x="112916" y="47819"/>
                </a:lnTo>
                <a:lnTo>
                  <a:pt x="114073" y="45340"/>
                </a:lnTo>
                <a:lnTo>
                  <a:pt x="115638" y="42894"/>
                </a:lnTo>
                <a:lnTo>
                  <a:pt x="120060" y="37057"/>
                </a:lnTo>
                <a:lnTo>
                  <a:pt x="121217" y="36579"/>
                </a:lnTo>
                <a:lnTo>
                  <a:pt x="124619" y="36046"/>
                </a:lnTo>
                <a:lnTo>
                  <a:pt x="125843" y="36698"/>
                </a:lnTo>
                <a:lnTo>
                  <a:pt x="126660" y="37927"/>
                </a:lnTo>
                <a:lnTo>
                  <a:pt x="127566" y="41408"/>
                </a:lnTo>
                <a:lnTo>
                  <a:pt x="127970" y="45601"/>
                </a:lnTo>
                <a:lnTo>
                  <a:pt x="128078" y="47830"/>
                </a:lnTo>
                <a:lnTo>
                  <a:pt x="128197" y="52424"/>
                </a:lnTo>
                <a:lnTo>
                  <a:pt x="129023" y="55554"/>
                </a:lnTo>
                <a:lnTo>
                  <a:pt x="130367" y="59228"/>
                </a:lnTo>
                <a:lnTo>
                  <a:pt x="132057" y="63265"/>
                </a:lnTo>
                <a:lnTo>
                  <a:pt x="133184" y="66750"/>
                </a:lnTo>
                <a:lnTo>
                  <a:pt x="133934" y="69868"/>
                </a:lnTo>
                <a:lnTo>
                  <a:pt x="135140" y="76781"/>
                </a:lnTo>
                <a:lnTo>
                  <a:pt x="135305" y="79843"/>
                </a:lnTo>
                <a:lnTo>
                  <a:pt x="135429" y="85288"/>
                </a:lnTo>
                <a:lnTo>
                  <a:pt x="135437" y="54659"/>
                </a:lnTo>
                <a:lnTo>
                  <a:pt x="136230" y="52281"/>
                </a:lnTo>
                <a:lnTo>
                  <a:pt x="137553" y="49903"/>
                </a:lnTo>
                <a:lnTo>
                  <a:pt x="142580" y="427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1"/>
          <p:cNvSpPr/>
          <p:nvPr/>
        </p:nvSpPr>
        <p:spPr>
          <a:xfrm>
            <a:off x="5165357" y="4300537"/>
            <a:ext cx="519941" cy="400014"/>
          </a:xfrm>
          <a:custGeom>
            <a:avLst/>
            <a:gdLst/>
            <a:ahLst/>
            <a:cxnLst/>
            <a:rect l="0" t="0" r="0" b="0"/>
            <a:pathLst>
              <a:path w="519941" h="400014">
                <a:moveTo>
                  <a:pt x="342474" y="0"/>
                </a:moveTo>
                <a:lnTo>
                  <a:pt x="294634" y="0"/>
                </a:lnTo>
                <a:lnTo>
                  <a:pt x="290737" y="794"/>
                </a:lnTo>
                <a:lnTo>
                  <a:pt x="280666" y="4910"/>
                </a:lnTo>
                <a:lnTo>
                  <a:pt x="267186" y="7276"/>
                </a:lnTo>
                <a:lnTo>
                  <a:pt x="255038" y="10642"/>
                </a:lnTo>
                <a:lnTo>
                  <a:pt x="243818" y="14784"/>
                </a:lnTo>
                <a:lnTo>
                  <a:pt x="233539" y="18477"/>
                </a:lnTo>
                <a:lnTo>
                  <a:pt x="218034" y="21350"/>
                </a:lnTo>
                <a:lnTo>
                  <a:pt x="205411" y="24835"/>
                </a:lnTo>
                <a:lnTo>
                  <a:pt x="193980" y="29029"/>
                </a:lnTo>
                <a:lnTo>
                  <a:pt x="178619" y="35854"/>
                </a:lnTo>
                <a:lnTo>
                  <a:pt x="159207" y="45270"/>
                </a:lnTo>
                <a:lnTo>
                  <a:pt x="144856" y="52396"/>
                </a:lnTo>
                <a:lnTo>
                  <a:pt x="133200" y="59270"/>
                </a:lnTo>
                <a:lnTo>
                  <a:pt x="120876" y="66823"/>
                </a:lnTo>
                <a:lnTo>
                  <a:pt x="105013" y="76332"/>
                </a:lnTo>
                <a:lnTo>
                  <a:pt x="95119" y="84461"/>
                </a:lnTo>
                <a:lnTo>
                  <a:pt x="83313" y="95482"/>
                </a:lnTo>
                <a:lnTo>
                  <a:pt x="60124" y="118168"/>
                </a:lnTo>
                <a:lnTo>
                  <a:pt x="52150" y="128190"/>
                </a:lnTo>
                <a:lnTo>
                  <a:pt x="45960" y="138730"/>
                </a:lnTo>
                <a:lnTo>
                  <a:pt x="43197" y="144874"/>
                </a:lnTo>
                <a:lnTo>
                  <a:pt x="37218" y="157257"/>
                </a:lnTo>
                <a:lnTo>
                  <a:pt x="29269" y="168053"/>
                </a:lnTo>
                <a:lnTo>
                  <a:pt x="22561" y="180259"/>
                </a:lnTo>
                <a:lnTo>
                  <a:pt x="19662" y="186848"/>
                </a:lnTo>
                <a:lnTo>
                  <a:pt x="16934" y="193621"/>
                </a:lnTo>
                <a:lnTo>
                  <a:pt x="11788" y="207497"/>
                </a:lnTo>
                <a:lnTo>
                  <a:pt x="6854" y="219486"/>
                </a:lnTo>
                <a:lnTo>
                  <a:pt x="4428" y="224905"/>
                </a:lnTo>
                <a:lnTo>
                  <a:pt x="1731" y="237277"/>
                </a:lnTo>
                <a:lnTo>
                  <a:pt x="1012" y="243910"/>
                </a:lnTo>
                <a:lnTo>
                  <a:pt x="533" y="250713"/>
                </a:lnTo>
                <a:lnTo>
                  <a:pt x="213" y="257629"/>
                </a:lnTo>
                <a:lnTo>
                  <a:pt x="0" y="264622"/>
                </a:lnTo>
                <a:lnTo>
                  <a:pt x="1880" y="276624"/>
                </a:lnTo>
                <a:lnTo>
                  <a:pt x="4568" y="287250"/>
                </a:lnTo>
                <a:lnTo>
                  <a:pt x="5762" y="297265"/>
                </a:lnTo>
                <a:lnTo>
                  <a:pt x="8410" y="307007"/>
                </a:lnTo>
                <a:lnTo>
                  <a:pt x="10227" y="311828"/>
                </a:lnTo>
                <a:lnTo>
                  <a:pt x="16480" y="321417"/>
                </a:lnTo>
                <a:lnTo>
                  <a:pt x="23756" y="330971"/>
                </a:lnTo>
                <a:lnTo>
                  <a:pt x="29636" y="340509"/>
                </a:lnTo>
                <a:lnTo>
                  <a:pt x="37012" y="347923"/>
                </a:lnTo>
                <a:lnTo>
                  <a:pt x="50090" y="358676"/>
                </a:lnTo>
                <a:lnTo>
                  <a:pt x="64018" y="369800"/>
                </a:lnTo>
                <a:lnTo>
                  <a:pt x="78200" y="378123"/>
                </a:lnTo>
                <a:lnTo>
                  <a:pt x="88494" y="383161"/>
                </a:lnTo>
                <a:lnTo>
                  <a:pt x="106883" y="390460"/>
                </a:lnTo>
                <a:lnTo>
                  <a:pt x="117646" y="395258"/>
                </a:lnTo>
                <a:lnTo>
                  <a:pt x="129838" y="397921"/>
                </a:lnTo>
                <a:lnTo>
                  <a:pt x="143194" y="399104"/>
                </a:lnTo>
                <a:lnTo>
                  <a:pt x="157068" y="399629"/>
                </a:lnTo>
                <a:lnTo>
                  <a:pt x="185377" y="399967"/>
                </a:lnTo>
                <a:lnTo>
                  <a:pt x="199628" y="400013"/>
                </a:lnTo>
                <a:lnTo>
                  <a:pt x="213899" y="397917"/>
                </a:lnTo>
                <a:lnTo>
                  <a:pt x="228180" y="394339"/>
                </a:lnTo>
                <a:lnTo>
                  <a:pt x="242464" y="390103"/>
                </a:lnTo>
                <a:lnTo>
                  <a:pt x="271037" y="380917"/>
                </a:lnTo>
                <a:lnTo>
                  <a:pt x="285324" y="376201"/>
                </a:lnTo>
                <a:lnTo>
                  <a:pt x="299611" y="369342"/>
                </a:lnTo>
                <a:lnTo>
                  <a:pt x="313899" y="361796"/>
                </a:lnTo>
                <a:lnTo>
                  <a:pt x="328186" y="355796"/>
                </a:lnTo>
                <a:lnTo>
                  <a:pt x="342474" y="348367"/>
                </a:lnTo>
                <a:lnTo>
                  <a:pt x="355968" y="339774"/>
                </a:lnTo>
                <a:lnTo>
                  <a:pt x="367257" y="330663"/>
                </a:lnTo>
                <a:lnTo>
                  <a:pt x="381799" y="319205"/>
                </a:lnTo>
                <a:lnTo>
                  <a:pt x="390122" y="312816"/>
                </a:lnTo>
                <a:lnTo>
                  <a:pt x="397258" y="306175"/>
                </a:lnTo>
                <a:lnTo>
                  <a:pt x="403603" y="299367"/>
                </a:lnTo>
                <a:lnTo>
                  <a:pt x="409420" y="292446"/>
                </a:lnTo>
                <a:lnTo>
                  <a:pt x="415680" y="285452"/>
                </a:lnTo>
                <a:lnTo>
                  <a:pt x="428985" y="271330"/>
                </a:lnTo>
                <a:lnTo>
                  <a:pt x="435073" y="264230"/>
                </a:lnTo>
                <a:lnTo>
                  <a:pt x="440719" y="257116"/>
                </a:lnTo>
                <a:lnTo>
                  <a:pt x="446071" y="249992"/>
                </a:lnTo>
                <a:lnTo>
                  <a:pt x="456250" y="235726"/>
                </a:lnTo>
                <a:lnTo>
                  <a:pt x="480517" y="200023"/>
                </a:lnTo>
                <a:lnTo>
                  <a:pt x="490081" y="185737"/>
                </a:lnTo>
                <a:lnTo>
                  <a:pt x="497506" y="173567"/>
                </a:lnTo>
                <a:lnTo>
                  <a:pt x="503452" y="162072"/>
                </a:lnTo>
                <a:lnTo>
                  <a:pt x="506149" y="155673"/>
                </a:lnTo>
                <a:lnTo>
                  <a:pt x="508741" y="149026"/>
                </a:lnTo>
                <a:lnTo>
                  <a:pt x="510468" y="142213"/>
                </a:lnTo>
                <a:lnTo>
                  <a:pt x="511620" y="135290"/>
                </a:lnTo>
                <a:lnTo>
                  <a:pt x="512388" y="128293"/>
                </a:lnTo>
                <a:lnTo>
                  <a:pt x="515358" y="116286"/>
                </a:lnTo>
                <a:lnTo>
                  <a:pt x="518530" y="105658"/>
                </a:lnTo>
                <a:lnTo>
                  <a:pt x="519940" y="95642"/>
                </a:lnTo>
                <a:lnTo>
                  <a:pt x="518450" y="85899"/>
                </a:lnTo>
                <a:lnTo>
                  <a:pt x="515935" y="76278"/>
                </a:lnTo>
                <a:lnTo>
                  <a:pt x="514817" y="66709"/>
                </a:lnTo>
                <a:lnTo>
                  <a:pt x="512204" y="57165"/>
                </a:lnTo>
                <a:lnTo>
                  <a:pt x="510396" y="52398"/>
                </a:lnTo>
                <a:lnTo>
                  <a:pt x="507603" y="48426"/>
                </a:lnTo>
                <a:lnTo>
                  <a:pt x="496881" y="38249"/>
                </a:lnTo>
                <a:lnTo>
                  <a:pt x="491004" y="29964"/>
                </a:lnTo>
                <a:lnTo>
                  <a:pt x="487532" y="27120"/>
                </a:lnTo>
                <a:lnTo>
                  <a:pt x="483629" y="25224"/>
                </a:lnTo>
                <a:lnTo>
                  <a:pt x="470552" y="20438"/>
                </a:lnTo>
                <a:lnTo>
                  <a:pt x="461310" y="17021"/>
                </a:lnTo>
                <a:lnTo>
                  <a:pt x="447182" y="15098"/>
                </a:lnTo>
                <a:lnTo>
                  <a:pt x="432148" y="14527"/>
                </a:lnTo>
                <a:lnTo>
                  <a:pt x="419635" y="14394"/>
                </a:lnTo>
                <a:lnTo>
                  <a:pt x="408253" y="16451"/>
                </a:lnTo>
                <a:lnTo>
                  <a:pt x="397903" y="19218"/>
                </a:lnTo>
                <a:lnTo>
                  <a:pt x="383944" y="21570"/>
                </a:lnTo>
                <a:lnTo>
                  <a:pt x="371715" y="26956"/>
                </a:lnTo>
                <a:lnTo>
                  <a:pt x="363905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2"/>
          <p:cNvSpPr/>
          <p:nvPr/>
        </p:nvSpPr>
        <p:spPr>
          <a:xfrm>
            <a:off x="5600700" y="3879056"/>
            <a:ext cx="1521619" cy="542926"/>
          </a:xfrm>
          <a:custGeom>
            <a:avLst/>
            <a:gdLst/>
            <a:ahLst/>
            <a:cxnLst/>
            <a:rect l="0" t="0" r="0" b="0"/>
            <a:pathLst>
              <a:path w="1521619" h="542926">
                <a:moveTo>
                  <a:pt x="0" y="542925"/>
                </a:moveTo>
                <a:lnTo>
                  <a:pt x="0" y="536075"/>
                </a:lnTo>
                <a:lnTo>
                  <a:pt x="9942" y="535807"/>
                </a:lnTo>
                <a:lnTo>
                  <a:pt x="12184" y="535004"/>
                </a:lnTo>
                <a:lnTo>
                  <a:pt x="34245" y="521309"/>
                </a:lnTo>
                <a:lnTo>
                  <a:pt x="44543" y="514295"/>
                </a:lnTo>
                <a:lnTo>
                  <a:pt x="76298" y="497678"/>
                </a:lnTo>
                <a:lnTo>
                  <a:pt x="116818" y="481012"/>
                </a:lnTo>
                <a:lnTo>
                  <a:pt x="157383" y="466725"/>
                </a:lnTo>
                <a:lnTo>
                  <a:pt x="178659" y="458787"/>
                </a:lnTo>
                <a:lnTo>
                  <a:pt x="207181" y="444402"/>
                </a:lnTo>
                <a:lnTo>
                  <a:pt x="248592" y="426292"/>
                </a:lnTo>
                <a:lnTo>
                  <a:pt x="285936" y="412701"/>
                </a:lnTo>
                <a:lnTo>
                  <a:pt x="320094" y="398756"/>
                </a:lnTo>
                <a:lnTo>
                  <a:pt x="360385" y="383449"/>
                </a:lnTo>
                <a:lnTo>
                  <a:pt x="399740" y="371959"/>
                </a:lnTo>
                <a:lnTo>
                  <a:pt x="441881" y="358253"/>
                </a:lnTo>
                <a:lnTo>
                  <a:pt x="488931" y="343354"/>
                </a:lnTo>
                <a:lnTo>
                  <a:pt x="520312" y="333774"/>
                </a:lnTo>
                <a:lnTo>
                  <a:pt x="559360" y="320107"/>
                </a:lnTo>
                <a:lnTo>
                  <a:pt x="602557" y="308970"/>
                </a:lnTo>
                <a:lnTo>
                  <a:pt x="642487" y="294423"/>
                </a:lnTo>
                <a:lnTo>
                  <a:pt x="689709" y="280395"/>
                </a:lnTo>
                <a:lnTo>
                  <a:pt x="725113" y="265847"/>
                </a:lnTo>
                <a:lnTo>
                  <a:pt x="770910" y="251820"/>
                </a:lnTo>
                <a:lnTo>
                  <a:pt x="807592" y="237272"/>
                </a:lnTo>
                <a:lnTo>
                  <a:pt x="854914" y="223245"/>
                </a:lnTo>
                <a:lnTo>
                  <a:pt x="892978" y="208697"/>
                </a:lnTo>
                <a:lnTo>
                  <a:pt x="935685" y="194670"/>
                </a:lnTo>
                <a:lnTo>
                  <a:pt x="969874" y="180122"/>
                </a:lnTo>
                <a:lnTo>
                  <a:pt x="1016382" y="164440"/>
                </a:lnTo>
                <a:lnTo>
                  <a:pt x="1056593" y="152418"/>
                </a:lnTo>
                <a:lnTo>
                  <a:pt x="1264443" y="83344"/>
                </a:lnTo>
                <a:lnTo>
                  <a:pt x="1307174" y="66675"/>
                </a:lnTo>
                <a:lnTo>
                  <a:pt x="1348532" y="50006"/>
                </a:lnTo>
                <a:lnTo>
                  <a:pt x="1389561" y="33337"/>
                </a:lnTo>
                <a:lnTo>
                  <a:pt x="1414394" y="24606"/>
                </a:lnTo>
                <a:lnTo>
                  <a:pt x="1435410" y="19942"/>
                </a:lnTo>
                <a:lnTo>
                  <a:pt x="1462309" y="9129"/>
                </a:lnTo>
                <a:lnTo>
                  <a:pt x="1465411" y="8468"/>
                </a:lnTo>
                <a:lnTo>
                  <a:pt x="1470973" y="5615"/>
                </a:lnTo>
                <a:lnTo>
                  <a:pt x="1473567" y="3743"/>
                </a:lnTo>
                <a:lnTo>
                  <a:pt x="1480683" y="1664"/>
                </a:lnTo>
                <a:lnTo>
                  <a:pt x="1521225" y="0"/>
                </a:lnTo>
                <a:lnTo>
                  <a:pt x="152161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3"/>
          <p:cNvSpPr/>
          <p:nvPr/>
        </p:nvSpPr>
        <p:spPr>
          <a:xfrm>
            <a:off x="7015276" y="3850484"/>
            <a:ext cx="142726" cy="92866"/>
          </a:xfrm>
          <a:custGeom>
            <a:avLst/>
            <a:gdLst/>
            <a:ahLst/>
            <a:cxnLst/>
            <a:rect l="0" t="0" r="0" b="0"/>
            <a:pathLst>
              <a:path w="142726" h="92866">
                <a:moveTo>
                  <a:pt x="21317" y="21428"/>
                </a:moveTo>
                <a:lnTo>
                  <a:pt x="0" y="21428"/>
                </a:lnTo>
                <a:lnTo>
                  <a:pt x="34439" y="21428"/>
                </a:lnTo>
                <a:lnTo>
                  <a:pt x="38797" y="20634"/>
                </a:lnTo>
                <a:lnTo>
                  <a:pt x="43289" y="19311"/>
                </a:lnTo>
                <a:lnTo>
                  <a:pt x="47871" y="17636"/>
                </a:lnTo>
                <a:lnTo>
                  <a:pt x="52514" y="16518"/>
                </a:lnTo>
                <a:lnTo>
                  <a:pt x="57196" y="15774"/>
                </a:lnTo>
                <a:lnTo>
                  <a:pt x="61905" y="15277"/>
                </a:lnTo>
                <a:lnTo>
                  <a:pt x="66632" y="14946"/>
                </a:lnTo>
                <a:lnTo>
                  <a:pt x="71371" y="14725"/>
                </a:lnTo>
                <a:lnTo>
                  <a:pt x="76118" y="14578"/>
                </a:lnTo>
                <a:lnTo>
                  <a:pt x="80869" y="13687"/>
                </a:lnTo>
                <a:lnTo>
                  <a:pt x="85625" y="12299"/>
                </a:lnTo>
                <a:lnTo>
                  <a:pt x="90383" y="10579"/>
                </a:lnTo>
                <a:lnTo>
                  <a:pt x="95142" y="9433"/>
                </a:lnTo>
                <a:lnTo>
                  <a:pt x="99903" y="8669"/>
                </a:lnTo>
                <a:lnTo>
                  <a:pt x="104664" y="8159"/>
                </a:lnTo>
                <a:lnTo>
                  <a:pt x="108631" y="7820"/>
                </a:lnTo>
                <a:lnTo>
                  <a:pt x="112071" y="7594"/>
                </a:lnTo>
                <a:lnTo>
                  <a:pt x="118008" y="7342"/>
                </a:lnTo>
                <a:lnTo>
                  <a:pt x="125814" y="7200"/>
                </a:lnTo>
                <a:lnTo>
                  <a:pt x="137962" y="7148"/>
                </a:lnTo>
                <a:lnTo>
                  <a:pt x="139561" y="7940"/>
                </a:lnTo>
                <a:lnTo>
                  <a:pt x="140628" y="9261"/>
                </a:lnTo>
                <a:lnTo>
                  <a:pt x="142636" y="13990"/>
                </a:lnTo>
                <a:lnTo>
                  <a:pt x="142706" y="16270"/>
                </a:lnTo>
                <a:lnTo>
                  <a:pt x="142725" y="17989"/>
                </a:lnTo>
                <a:lnTo>
                  <a:pt x="141943" y="19136"/>
                </a:lnTo>
                <a:lnTo>
                  <a:pt x="140628" y="19900"/>
                </a:lnTo>
                <a:lnTo>
                  <a:pt x="138957" y="20409"/>
                </a:lnTo>
                <a:lnTo>
                  <a:pt x="137050" y="22336"/>
                </a:lnTo>
                <a:lnTo>
                  <a:pt x="134986" y="25209"/>
                </a:lnTo>
                <a:lnTo>
                  <a:pt x="132815" y="28711"/>
                </a:lnTo>
                <a:lnTo>
                  <a:pt x="129780" y="31839"/>
                </a:lnTo>
                <a:lnTo>
                  <a:pt x="126170" y="34719"/>
                </a:lnTo>
                <a:lnTo>
                  <a:pt x="122175" y="37432"/>
                </a:lnTo>
                <a:lnTo>
                  <a:pt x="118718" y="40035"/>
                </a:lnTo>
                <a:lnTo>
                  <a:pt x="115620" y="42564"/>
                </a:lnTo>
                <a:lnTo>
                  <a:pt x="112761" y="45044"/>
                </a:lnTo>
                <a:lnTo>
                  <a:pt x="109267" y="48284"/>
                </a:lnTo>
                <a:lnTo>
                  <a:pt x="101152" y="56119"/>
                </a:lnTo>
                <a:lnTo>
                  <a:pt x="96765" y="59636"/>
                </a:lnTo>
                <a:lnTo>
                  <a:pt x="92254" y="62775"/>
                </a:lnTo>
                <a:lnTo>
                  <a:pt x="87659" y="65661"/>
                </a:lnTo>
                <a:lnTo>
                  <a:pt x="83007" y="68379"/>
                </a:lnTo>
                <a:lnTo>
                  <a:pt x="78319" y="70985"/>
                </a:lnTo>
                <a:lnTo>
                  <a:pt x="73606" y="73516"/>
                </a:lnTo>
                <a:lnTo>
                  <a:pt x="69670" y="75997"/>
                </a:lnTo>
                <a:lnTo>
                  <a:pt x="66252" y="78445"/>
                </a:lnTo>
                <a:lnTo>
                  <a:pt x="63181" y="80870"/>
                </a:lnTo>
                <a:lnTo>
                  <a:pt x="60338" y="83281"/>
                </a:lnTo>
                <a:lnTo>
                  <a:pt x="57651" y="85683"/>
                </a:lnTo>
                <a:lnTo>
                  <a:pt x="55064" y="88077"/>
                </a:lnTo>
                <a:lnTo>
                  <a:pt x="52546" y="89673"/>
                </a:lnTo>
                <a:lnTo>
                  <a:pt x="50074" y="90737"/>
                </a:lnTo>
                <a:lnTo>
                  <a:pt x="47633" y="91447"/>
                </a:lnTo>
                <a:lnTo>
                  <a:pt x="45210" y="91920"/>
                </a:lnTo>
                <a:lnTo>
                  <a:pt x="42803" y="92235"/>
                </a:lnTo>
                <a:lnTo>
                  <a:pt x="37026" y="92741"/>
                </a:lnTo>
                <a:lnTo>
                  <a:pt x="34120" y="92810"/>
                </a:lnTo>
                <a:lnTo>
                  <a:pt x="28559" y="92865"/>
                </a:lnTo>
                <a:lnTo>
                  <a:pt x="28504" y="90749"/>
                </a:lnTo>
                <a:lnTo>
                  <a:pt x="28461" y="29861"/>
                </a:lnTo>
                <a:lnTo>
                  <a:pt x="29255" y="26256"/>
                </a:lnTo>
                <a:lnTo>
                  <a:pt x="30578" y="23060"/>
                </a:lnTo>
                <a:lnTo>
                  <a:pt x="32254" y="20134"/>
                </a:lnTo>
                <a:lnTo>
                  <a:pt x="33371" y="17390"/>
                </a:lnTo>
                <a:lnTo>
                  <a:pt x="34115" y="14768"/>
                </a:lnTo>
                <a:lnTo>
                  <a:pt x="34612" y="12225"/>
                </a:lnTo>
                <a:lnTo>
                  <a:pt x="34149" y="9736"/>
                </a:lnTo>
                <a:lnTo>
                  <a:pt x="33047" y="7284"/>
                </a:lnTo>
                <a:lnTo>
                  <a:pt x="28729" y="423"/>
                </a:lnTo>
                <a:lnTo>
                  <a:pt x="24748" y="123"/>
                </a:lnTo>
                <a:lnTo>
                  <a:pt x="21406" y="0"/>
                </a:lnTo>
                <a:lnTo>
                  <a:pt x="21357" y="2115"/>
                </a:lnTo>
                <a:lnTo>
                  <a:pt x="21318" y="20054"/>
                </a:lnTo>
                <a:lnTo>
                  <a:pt x="23435" y="22934"/>
                </a:lnTo>
                <a:lnTo>
                  <a:pt x="25110" y="24813"/>
                </a:lnTo>
                <a:lnTo>
                  <a:pt x="26227" y="26860"/>
                </a:lnTo>
                <a:lnTo>
                  <a:pt x="26971" y="29018"/>
                </a:lnTo>
                <a:lnTo>
                  <a:pt x="27468" y="31250"/>
                </a:lnTo>
                <a:lnTo>
                  <a:pt x="28593" y="33532"/>
                </a:lnTo>
                <a:lnTo>
                  <a:pt x="30137" y="35848"/>
                </a:lnTo>
                <a:lnTo>
                  <a:pt x="31960" y="38185"/>
                </a:lnTo>
                <a:lnTo>
                  <a:pt x="33175" y="40537"/>
                </a:lnTo>
                <a:lnTo>
                  <a:pt x="33985" y="42898"/>
                </a:lnTo>
                <a:lnTo>
                  <a:pt x="34525" y="45266"/>
                </a:lnTo>
                <a:lnTo>
                  <a:pt x="35678" y="46845"/>
                </a:lnTo>
                <a:lnTo>
                  <a:pt x="37242" y="47898"/>
                </a:lnTo>
                <a:lnTo>
                  <a:pt x="39077" y="48600"/>
                </a:lnTo>
                <a:lnTo>
                  <a:pt x="43234" y="51496"/>
                </a:lnTo>
                <a:lnTo>
                  <a:pt x="45453" y="53380"/>
                </a:lnTo>
                <a:lnTo>
                  <a:pt x="46933" y="55429"/>
                </a:lnTo>
                <a:lnTo>
                  <a:pt x="47920" y="57589"/>
                </a:lnTo>
                <a:lnTo>
                  <a:pt x="48578" y="59823"/>
                </a:lnTo>
                <a:lnTo>
                  <a:pt x="49809" y="61312"/>
                </a:lnTo>
                <a:lnTo>
                  <a:pt x="51425" y="62305"/>
                </a:lnTo>
                <a:lnTo>
                  <a:pt x="53295" y="62967"/>
                </a:lnTo>
                <a:lnTo>
                  <a:pt x="57490" y="65819"/>
                </a:lnTo>
                <a:lnTo>
                  <a:pt x="64180" y="7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4"/>
          <p:cNvSpPr/>
          <p:nvPr/>
        </p:nvSpPr>
        <p:spPr>
          <a:xfrm>
            <a:off x="7808293" y="4236243"/>
            <a:ext cx="599801" cy="607182"/>
          </a:xfrm>
          <a:custGeom>
            <a:avLst/>
            <a:gdLst/>
            <a:ahLst/>
            <a:cxnLst/>
            <a:rect l="0" t="0" r="0" b="0"/>
            <a:pathLst>
              <a:path w="599801" h="607182">
                <a:moveTo>
                  <a:pt x="299863" y="0"/>
                </a:moveTo>
                <a:lnTo>
                  <a:pt x="279010" y="0"/>
                </a:lnTo>
                <a:lnTo>
                  <a:pt x="275642" y="794"/>
                </a:lnTo>
                <a:lnTo>
                  <a:pt x="264534" y="5655"/>
                </a:lnTo>
                <a:lnTo>
                  <a:pt x="262022" y="6151"/>
                </a:lnTo>
                <a:lnTo>
                  <a:pt x="257117" y="8819"/>
                </a:lnTo>
                <a:lnTo>
                  <a:pt x="243706" y="17000"/>
                </a:lnTo>
                <a:lnTo>
                  <a:pt x="225770" y="26259"/>
                </a:lnTo>
                <a:lnTo>
                  <a:pt x="187933" y="45246"/>
                </a:lnTo>
                <a:lnTo>
                  <a:pt x="169861" y="52389"/>
                </a:lnTo>
                <a:lnTo>
                  <a:pt x="157009" y="55740"/>
                </a:lnTo>
                <a:lnTo>
                  <a:pt x="148796" y="60757"/>
                </a:lnTo>
                <a:lnTo>
                  <a:pt x="135246" y="70390"/>
                </a:lnTo>
                <a:lnTo>
                  <a:pt x="121178" y="78271"/>
                </a:lnTo>
                <a:lnTo>
                  <a:pt x="111703" y="84000"/>
                </a:lnTo>
                <a:lnTo>
                  <a:pt x="97445" y="95356"/>
                </a:lnTo>
                <a:lnTo>
                  <a:pt x="83165" y="104101"/>
                </a:lnTo>
                <a:lnTo>
                  <a:pt x="68880" y="112513"/>
                </a:lnTo>
                <a:lnTo>
                  <a:pt x="59356" y="120385"/>
                </a:lnTo>
                <a:lnTo>
                  <a:pt x="51948" y="129175"/>
                </a:lnTo>
                <a:lnTo>
                  <a:pt x="40725" y="147754"/>
                </a:lnTo>
                <a:lnTo>
                  <a:pt x="29495" y="165752"/>
                </a:lnTo>
                <a:lnTo>
                  <a:pt x="22801" y="179237"/>
                </a:lnTo>
                <a:lnTo>
                  <a:pt x="17975" y="193167"/>
                </a:lnTo>
                <a:lnTo>
                  <a:pt x="15829" y="207296"/>
                </a:lnTo>
                <a:lnTo>
                  <a:pt x="10828" y="224846"/>
                </a:lnTo>
                <a:lnTo>
                  <a:pt x="6567" y="239367"/>
                </a:lnTo>
                <a:lnTo>
                  <a:pt x="2822" y="255610"/>
                </a:lnTo>
                <a:lnTo>
                  <a:pt x="1157" y="270767"/>
                </a:lnTo>
                <a:lnTo>
                  <a:pt x="417" y="287558"/>
                </a:lnTo>
                <a:lnTo>
                  <a:pt x="0" y="314861"/>
                </a:lnTo>
                <a:lnTo>
                  <a:pt x="697" y="332819"/>
                </a:lnTo>
                <a:lnTo>
                  <a:pt x="3653" y="348739"/>
                </a:lnTo>
                <a:lnTo>
                  <a:pt x="5495" y="365868"/>
                </a:lnTo>
                <a:lnTo>
                  <a:pt x="7108" y="384064"/>
                </a:lnTo>
                <a:lnTo>
                  <a:pt x="10470" y="402735"/>
                </a:lnTo>
                <a:lnTo>
                  <a:pt x="14610" y="419500"/>
                </a:lnTo>
                <a:lnTo>
                  <a:pt x="19096" y="434888"/>
                </a:lnTo>
                <a:lnTo>
                  <a:pt x="23735" y="449665"/>
                </a:lnTo>
                <a:lnTo>
                  <a:pt x="30561" y="464170"/>
                </a:lnTo>
                <a:lnTo>
                  <a:pt x="38092" y="479348"/>
                </a:lnTo>
                <a:lnTo>
                  <a:pt x="44085" y="496677"/>
                </a:lnTo>
                <a:lnTo>
                  <a:pt x="51511" y="510729"/>
                </a:lnTo>
                <a:lnTo>
                  <a:pt x="64617" y="527565"/>
                </a:lnTo>
                <a:lnTo>
                  <a:pt x="74659" y="537686"/>
                </a:lnTo>
                <a:lnTo>
                  <a:pt x="92906" y="552309"/>
                </a:lnTo>
                <a:lnTo>
                  <a:pt x="109514" y="566696"/>
                </a:lnTo>
                <a:lnTo>
                  <a:pt x="122395" y="576244"/>
                </a:lnTo>
                <a:lnTo>
                  <a:pt x="136057" y="583663"/>
                </a:lnTo>
                <a:lnTo>
                  <a:pt x="149273" y="589606"/>
                </a:lnTo>
                <a:lnTo>
                  <a:pt x="166432" y="597414"/>
                </a:lnTo>
                <a:lnTo>
                  <a:pt x="179441" y="602332"/>
                </a:lnTo>
                <a:lnTo>
                  <a:pt x="193161" y="605047"/>
                </a:lnTo>
                <a:lnTo>
                  <a:pt x="207196" y="606254"/>
                </a:lnTo>
                <a:lnTo>
                  <a:pt x="221371" y="606790"/>
                </a:lnTo>
                <a:lnTo>
                  <a:pt x="255577" y="607135"/>
                </a:lnTo>
                <a:lnTo>
                  <a:pt x="274095" y="607181"/>
                </a:lnTo>
                <a:lnTo>
                  <a:pt x="290792" y="605085"/>
                </a:lnTo>
                <a:lnTo>
                  <a:pt x="306944" y="601508"/>
                </a:lnTo>
                <a:lnTo>
                  <a:pt x="324705" y="597272"/>
                </a:lnTo>
                <a:lnTo>
                  <a:pt x="341066" y="592744"/>
                </a:lnTo>
                <a:lnTo>
                  <a:pt x="356276" y="587292"/>
                </a:lnTo>
                <a:lnTo>
                  <a:pt x="370972" y="579578"/>
                </a:lnTo>
                <a:lnTo>
                  <a:pt x="387558" y="570857"/>
                </a:lnTo>
                <a:lnTo>
                  <a:pt x="404720" y="561689"/>
                </a:lnTo>
                <a:lnTo>
                  <a:pt x="420286" y="552323"/>
                </a:lnTo>
                <a:lnTo>
                  <a:pt x="435140" y="540752"/>
                </a:lnTo>
                <a:lnTo>
                  <a:pt x="449680" y="528466"/>
                </a:lnTo>
                <a:lnTo>
                  <a:pt x="464079" y="517713"/>
                </a:lnTo>
                <a:lnTo>
                  <a:pt x="481782" y="498943"/>
                </a:lnTo>
                <a:lnTo>
                  <a:pt x="494222" y="485277"/>
                </a:lnTo>
                <a:lnTo>
                  <a:pt x="506894" y="471267"/>
                </a:lnTo>
                <a:lnTo>
                  <a:pt x="517818" y="457102"/>
                </a:lnTo>
                <a:lnTo>
                  <a:pt x="530082" y="442869"/>
                </a:lnTo>
                <a:lnTo>
                  <a:pt x="541883" y="429400"/>
                </a:lnTo>
                <a:lnTo>
                  <a:pt x="553782" y="412098"/>
                </a:lnTo>
                <a:lnTo>
                  <a:pt x="576286" y="378324"/>
                </a:lnTo>
                <a:lnTo>
                  <a:pt x="583584" y="364200"/>
                </a:lnTo>
                <a:lnTo>
                  <a:pt x="588680" y="350780"/>
                </a:lnTo>
                <a:lnTo>
                  <a:pt x="592343" y="333505"/>
                </a:lnTo>
                <a:lnTo>
                  <a:pt x="596012" y="320468"/>
                </a:lnTo>
                <a:lnTo>
                  <a:pt x="598172" y="306737"/>
                </a:lnTo>
                <a:lnTo>
                  <a:pt x="599132" y="293490"/>
                </a:lnTo>
                <a:lnTo>
                  <a:pt x="599672" y="276314"/>
                </a:lnTo>
                <a:lnTo>
                  <a:pt x="599800" y="263300"/>
                </a:lnTo>
                <a:lnTo>
                  <a:pt x="597739" y="251695"/>
                </a:lnTo>
                <a:lnTo>
                  <a:pt x="596078" y="246378"/>
                </a:lnTo>
                <a:lnTo>
                  <a:pt x="590000" y="236237"/>
                </a:lnTo>
                <a:lnTo>
                  <a:pt x="582800" y="225645"/>
                </a:lnTo>
                <a:lnTo>
                  <a:pt x="576954" y="212999"/>
                </a:lnTo>
                <a:lnTo>
                  <a:pt x="567477" y="201558"/>
                </a:lnTo>
                <a:lnTo>
                  <a:pt x="550871" y="188309"/>
                </a:lnTo>
                <a:lnTo>
                  <a:pt x="533779" y="177239"/>
                </a:lnTo>
                <a:lnTo>
                  <a:pt x="515751" y="163905"/>
                </a:lnTo>
                <a:lnTo>
                  <a:pt x="498238" y="149900"/>
                </a:lnTo>
                <a:lnTo>
                  <a:pt x="484867" y="141235"/>
                </a:lnTo>
                <a:lnTo>
                  <a:pt x="470986" y="134738"/>
                </a:lnTo>
                <a:lnTo>
                  <a:pt x="456880" y="127088"/>
                </a:lnTo>
                <a:lnTo>
                  <a:pt x="442673" y="118396"/>
                </a:lnTo>
                <a:lnTo>
                  <a:pt x="428422" y="109242"/>
                </a:lnTo>
                <a:lnTo>
                  <a:pt x="410802" y="98955"/>
                </a:lnTo>
                <a:lnTo>
                  <a:pt x="396265" y="93457"/>
                </a:lnTo>
                <a:lnTo>
                  <a:pt x="372347" y="85900"/>
                </a:lnTo>
                <a:lnTo>
                  <a:pt x="358272" y="81040"/>
                </a:lnTo>
                <a:lnTo>
                  <a:pt x="340629" y="73842"/>
                </a:lnTo>
                <a:lnTo>
                  <a:pt x="327506" y="69067"/>
                </a:lnTo>
                <a:lnTo>
                  <a:pt x="313736" y="66415"/>
                </a:lnTo>
                <a:lnTo>
                  <a:pt x="299679" y="65237"/>
                </a:lnTo>
                <a:lnTo>
                  <a:pt x="285493" y="64713"/>
                </a:lnTo>
                <a:lnTo>
                  <a:pt x="266804" y="64377"/>
                </a:lnTo>
                <a:lnTo>
                  <a:pt x="206994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5"/>
          <p:cNvSpPr/>
          <p:nvPr/>
        </p:nvSpPr>
        <p:spPr>
          <a:xfrm>
            <a:off x="6079331" y="3971925"/>
            <a:ext cx="1771651" cy="442911"/>
          </a:xfrm>
          <a:custGeom>
            <a:avLst/>
            <a:gdLst/>
            <a:ahLst/>
            <a:cxnLst/>
            <a:rect l="0" t="0" r="0" b="0"/>
            <a:pathLst>
              <a:path w="1771651" h="442911">
                <a:moveTo>
                  <a:pt x="1771650" y="435768"/>
                </a:moveTo>
                <a:lnTo>
                  <a:pt x="1765499" y="435768"/>
                </a:lnTo>
                <a:lnTo>
                  <a:pt x="1765168" y="436562"/>
                </a:lnTo>
                <a:lnTo>
                  <a:pt x="1764801" y="439561"/>
                </a:lnTo>
                <a:lnTo>
                  <a:pt x="1763908" y="440678"/>
                </a:lnTo>
                <a:lnTo>
                  <a:pt x="1762520" y="441423"/>
                </a:lnTo>
                <a:lnTo>
                  <a:pt x="1758861" y="442250"/>
                </a:lnTo>
                <a:lnTo>
                  <a:pt x="1729667" y="442910"/>
                </a:lnTo>
                <a:lnTo>
                  <a:pt x="1720976" y="440794"/>
                </a:lnTo>
                <a:lnTo>
                  <a:pt x="1709275" y="437258"/>
                </a:lnTo>
                <a:lnTo>
                  <a:pt x="1685466" y="433782"/>
                </a:lnTo>
                <a:lnTo>
                  <a:pt x="1676197" y="430917"/>
                </a:lnTo>
                <a:lnTo>
                  <a:pt x="1647807" y="428826"/>
                </a:lnTo>
                <a:lnTo>
                  <a:pt x="1604169" y="427836"/>
                </a:lnTo>
                <a:lnTo>
                  <a:pt x="1575000" y="422474"/>
                </a:lnTo>
                <a:lnTo>
                  <a:pt x="1542554" y="419495"/>
                </a:lnTo>
                <a:lnTo>
                  <a:pt x="1521472" y="415865"/>
                </a:lnTo>
                <a:lnTo>
                  <a:pt x="1508059" y="414222"/>
                </a:lnTo>
                <a:lnTo>
                  <a:pt x="1484398" y="408817"/>
                </a:lnTo>
                <a:lnTo>
                  <a:pt x="1464024" y="405558"/>
                </a:lnTo>
                <a:lnTo>
                  <a:pt x="1442905" y="401682"/>
                </a:lnTo>
                <a:lnTo>
                  <a:pt x="1421566" y="398417"/>
                </a:lnTo>
                <a:lnTo>
                  <a:pt x="1373086" y="385619"/>
                </a:lnTo>
                <a:lnTo>
                  <a:pt x="1330373" y="373837"/>
                </a:lnTo>
                <a:lnTo>
                  <a:pt x="1287188" y="361947"/>
                </a:lnTo>
                <a:lnTo>
                  <a:pt x="1244674" y="350043"/>
                </a:lnTo>
                <a:lnTo>
                  <a:pt x="1186953" y="333375"/>
                </a:lnTo>
                <a:lnTo>
                  <a:pt x="1138979" y="321468"/>
                </a:lnTo>
                <a:lnTo>
                  <a:pt x="1094845" y="309562"/>
                </a:lnTo>
                <a:lnTo>
                  <a:pt x="1047680" y="297656"/>
                </a:lnTo>
                <a:lnTo>
                  <a:pt x="1015339" y="284015"/>
                </a:lnTo>
                <a:lnTo>
                  <a:pt x="947355" y="268874"/>
                </a:lnTo>
                <a:lnTo>
                  <a:pt x="907833" y="257147"/>
                </a:lnTo>
                <a:lnTo>
                  <a:pt x="866704" y="245265"/>
                </a:lnTo>
                <a:lnTo>
                  <a:pt x="820940" y="230981"/>
                </a:lnTo>
                <a:lnTo>
                  <a:pt x="779688" y="219075"/>
                </a:lnTo>
                <a:lnTo>
                  <a:pt x="740968" y="207168"/>
                </a:lnTo>
                <a:lnTo>
                  <a:pt x="700767" y="195262"/>
                </a:lnTo>
                <a:lnTo>
                  <a:pt x="678858" y="188912"/>
                </a:lnTo>
                <a:lnTo>
                  <a:pt x="626545" y="178152"/>
                </a:lnTo>
                <a:lnTo>
                  <a:pt x="586451" y="166629"/>
                </a:lnTo>
                <a:lnTo>
                  <a:pt x="507214" y="140492"/>
                </a:lnTo>
                <a:lnTo>
                  <a:pt x="457201" y="130306"/>
                </a:lnTo>
                <a:lnTo>
                  <a:pt x="414337" y="116623"/>
                </a:lnTo>
                <a:lnTo>
                  <a:pt x="335756" y="90486"/>
                </a:lnTo>
                <a:lnTo>
                  <a:pt x="284260" y="78140"/>
                </a:lnTo>
                <a:lnTo>
                  <a:pt x="271594" y="74416"/>
                </a:lnTo>
                <a:lnTo>
                  <a:pt x="221136" y="61610"/>
                </a:lnTo>
                <a:lnTo>
                  <a:pt x="198521" y="53121"/>
                </a:lnTo>
                <a:lnTo>
                  <a:pt x="178767" y="48505"/>
                </a:lnTo>
                <a:lnTo>
                  <a:pt x="149894" y="38696"/>
                </a:lnTo>
                <a:lnTo>
                  <a:pt x="129033" y="34190"/>
                </a:lnTo>
                <a:lnTo>
                  <a:pt x="104833" y="24404"/>
                </a:lnTo>
                <a:lnTo>
                  <a:pt x="85736" y="19902"/>
                </a:lnTo>
                <a:lnTo>
                  <a:pt x="73558" y="15950"/>
                </a:lnTo>
                <a:lnTo>
                  <a:pt x="70469" y="15396"/>
                </a:lnTo>
                <a:lnTo>
                  <a:pt x="64922" y="12663"/>
                </a:lnTo>
                <a:lnTo>
                  <a:pt x="62331" y="10823"/>
                </a:lnTo>
                <a:lnTo>
                  <a:pt x="55220" y="8779"/>
                </a:lnTo>
                <a:lnTo>
                  <a:pt x="3360" y="7143"/>
                </a:lnTo>
                <a:lnTo>
                  <a:pt x="2240" y="6350"/>
                </a:lnTo>
                <a:lnTo>
                  <a:pt x="1493" y="502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6"/>
          <p:cNvSpPr/>
          <p:nvPr/>
        </p:nvSpPr>
        <p:spPr>
          <a:xfrm>
            <a:off x="6036468" y="3943350"/>
            <a:ext cx="114299" cy="71411"/>
          </a:xfrm>
          <a:custGeom>
            <a:avLst/>
            <a:gdLst/>
            <a:ahLst/>
            <a:cxnLst/>
            <a:rect l="0" t="0" r="0" b="0"/>
            <a:pathLst>
              <a:path w="114299" h="71411">
                <a:moveTo>
                  <a:pt x="7144" y="35718"/>
                </a:moveTo>
                <a:lnTo>
                  <a:pt x="0" y="35718"/>
                </a:lnTo>
                <a:lnTo>
                  <a:pt x="3793" y="35718"/>
                </a:lnTo>
                <a:lnTo>
                  <a:pt x="5703" y="36512"/>
                </a:lnTo>
                <a:lnTo>
                  <a:pt x="7771" y="37835"/>
                </a:lnTo>
                <a:lnTo>
                  <a:pt x="9943" y="39511"/>
                </a:lnTo>
                <a:lnTo>
                  <a:pt x="12979" y="40628"/>
                </a:lnTo>
                <a:lnTo>
                  <a:pt x="16590" y="41373"/>
                </a:lnTo>
                <a:lnTo>
                  <a:pt x="20585" y="41869"/>
                </a:lnTo>
                <a:lnTo>
                  <a:pt x="24042" y="42994"/>
                </a:lnTo>
                <a:lnTo>
                  <a:pt x="27141" y="44537"/>
                </a:lnTo>
                <a:lnTo>
                  <a:pt x="30000" y="46360"/>
                </a:lnTo>
                <a:lnTo>
                  <a:pt x="33494" y="47575"/>
                </a:lnTo>
                <a:lnTo>
                  <a:pt x="37411" y="48386"/>
                </a:lnTo>
                <a:lnTo>
                  <a:pt x="41609" y="48926"/>
                </a:lnTo>
                <a:lnTo>
                  <a:pt x="45202" y="50079"/>
                </a:lnTo>
                <a:lnTo>
                  <a:pt x="48391" y="51642"/>
                </a:lnTo>
                <a:lnTo>
                  <a:pt x="51311" y="53478"/>
                </a:lnTo>
                <a:lnTo>
                  <a:pt x="54845" y="55496"/>
                </a:lnTo>
                <a:lnTo>
                  <a:pt x="63005" y="59854"/>
                </a:lnTo>
                <a:lnTo>
                  <a:pt x="66610" y="61334"/>
                </a:lnTo>
                <a:lnTo>
                  <a:pt x="69806" y="62320"/>
                </a:lnTo>
                <a:lnTo>
                  <a:pt x="72731" y="62978"/>
                </a:lnTo>
                <a:lnTo>
                  <a:pt x="75475" y="63417"/>
                </a:lnTo>
                <a:lnTo>
                  <a:pt x="78099" y="63708"/>
                </a:lnTo>
                <a:lnTo>
                  <a:pt x="80640" y="63903"/>
                </a:lnTo>
                <a:lnTo>
                  <a:pt x="83129" y="64827"/>
                </a:lnTo>
                <a:lnTo>
                  <a:pt x="85582" y="66237"/>
                </a:lnTo>
                <a:lnTo>
                  <a:pt x="88011" y="67970"/>
                </a:lnTo>
                <a:lnTo>
                  <a:pt x="90424" y="69126"/>
                </a:lnTo>
                <a:lnTo>
                  <a:pt x="92827" y="69896"/>
                </a:lnTo>
                <a:lnTo>
                  <a:pt x="99888" y="71410"/>
                </a:lnTo>
                <a:lnTo>
                  <a:pt x="97841" y="69308"/>
                </a:lnTo>
                <a:lnTo>
                  <a:pt x="96184" y="67636"/>
                </a:lnTo>
                <a:lnTo>
                  <a:pt x="94285" y="66522"/>
                </a:lnTo>
                <a:lnTo>
                  <a:pt x="92226" y="65779"/>
                </a:lnTo>
                <a:lnTo>
                  <a:pt x="90059" y="65284"/>
                </a:lnTo>
                <a:lnTo>
                  <a:pt x="87821" y="63366"/>
                </a:lnTo>
                <a:lnTo>
                  <a:pt x="85535" y="60500"/>
                </a:lnTo>
                <a:lnTo>
                  <a:pt x="83217" y="57002"/>
                </a:lnTo>
                <a:lnTo>
                  <a:pt x="80085" y="53876"/>
                </a:lnTo>
                <a:lnTo>
                  <a:pt x="76408" y="50999"/>
                </a:lnTo>
                <a:lnTo>
                  <a:pt x="72370" y="48286"/>
                </a:lnTo>
                <a:lnTo>
                  <a:pt x="68091" y="45685"/>
                </a:lnTo>
                <a:lnTo>
                  <a:pt x="63650" y="43156"/>
                </a:lnTo>
                <a:lnTo>
                  <a:pt x="54483" y="38230"/>
                </a:lnTo>
                <a:lnTo>
                  <a:pt x="30919" y="26210"/>
                </a:lnTo>
                <a:lnTo>
                  <a:pt x="26963" y="23824"/>
                </a:lnTo>
                <a:lnTo>
                  <a:pt x="23531" y="21439"/>
                </a:lnTo>
                <a:lnTo>
                  <a:pt x="20450" y="19055"/>
                </a:lnTo>
                <a:lnTo>
                  <a:pt x="17602" y="16672"/>
                </a:lnTo>
                <a:lnTo>
                  <a:pt x="14910" y="14289"/>
                </a:lnTo>
                <a:lnTo>
                  <a:pt x="12321" y="11907"/>
                </a:lnTo>
                <a:lnTo>
                  <a:pt x="9802" y="10319"/>
                </a:lnTo>
                <a:lnTo>
                  <a:pt x="7328" y="9261"/>
                </a:lnTo>
                <a:lnTo>
                  <a:pt x="25" y="7151"/>
                </a:lnTo>
                <a:lnTo>
                  <a:pt x="6" y="7145"/>
                </a:lnTo>
                <a:lnTo>
                  <a:pt x="4" y="7144"/>
                </a:lnTo>
                <a:lnTo>
                  <a:pt x="3794" y="3351"/>
                </a:lnTo>
                <a:lnTo>
                  <a:pt x="5704" y="2234"/>
                </a:lnTo>
                <a:lnTo>
                  <a:pt x="7772" y="1489"/>
                </a:lnTo>
                <a:lnTo>
                  <a:pt x="9944" y="993"/>
                </a:lnTo>
                <a:lnTo>
                  <a:pt x="12185" y="662"/>
                </a:lnTo>
                <a:lnTo>
                  <a:pt x="14474" y="441"/>
                </a:lnTo>
                <a:lnTo>
                  <a:pt x="16793" y="294"/>
                </a:lnTo>
                <a:lnTo>
                  <a:pt x="21487" y="130"/>
                </a:lnTo>
                <a:lnTo>
                  <a:pt x="30967" y="25"/>
                </a:lnTo>
                <a:lnTo>
                  <a:pt x="114272" y="0"/>
                </a:lnTo>
                <a:lnTo>
                  <a:pt x="114298" y="6150"/>
                </a:lnTo>
                <a:lnTo>
                  <a:pt x="113505" y="6481"/>
                </a:lnTo>
                <a:lnTo>
                  <a:pt x="110507" y="6849"/>
                </a:lnTo>
                <a:lnTo>
                  <a:pt x="109390" y="7741"/>
                </a:lnTo>
                <a:lnTo>
                  <a:pt x="108646" y="9129"/>
                </a:lnTo>
                <a:lnTo>
                  <a:pt x="108149" y="10848"/>
                </a:lnTo>
                <a:lnTo>
                  <a:pt x="107818" y="12788"/>
                </a:lnTo>
                <a:lnTo>
                  <a:pt x="107598" y="14876"/>
                </a:lnTo>
                <a:lnTo>
                  <a:pt x="107450" y="17060"/>
                </a:lnTo>
                <a:lnTo>
                  <a:pt x="106559" y="19311"/>
                </a:lnTo>
                <a:lnTo>
                  <a:pt x="105171" y="21605"/>
                </a:lnTo>
                <a:lnTo>
                  <a:pt x="103451" y="23928"/>
                </a:lnTo>
                <a:lnTo>
                  <a:pt x="101511" y="26271"/>
                </a:lnTo>
                <a:lnTo>
                  <a:pt x="99424" y="28626"/>
                </a:lnTo>
                <a:lnTo>
                  <a:pt x="97239" y="30990"/>
                </a:lnTo>
                <a:lnTo>
                  <a:pt x="95782" y="33360"/>
                </a:lnTo>
                <a:lnTo>
                  <a:pt x="94812" y="35733"/>
                </a:lnTo>
                <a:lnTo>
                  <a:pt x="94164" y="38110"/>
                </a:lnTo>
                <a:lnTo>
                  <a:pt x="92939" y="40487"/>
                </a:lnTo>
                <a:lnTo>
                  <a:pt x="91328" y="42866"/>
                </a:lnTo>
                <a:lnTo>
                  <a:pt x="86832" y="48596"/>
                </a:lnTo>
                <a:lnTo>
                  <a:pt x="85669" y="49859"/>
                </a:lnTo>
                <a:lnTo>
                  <a:pt x="82261" y="53380"/>
                </a:lnTo>
                <a:lnTo>
                  <a:pt x="81034" y="55430"/>
                </a:lnTo>
                <a:lnTo>
                  <a:pt x="80217" y="57591"/>
                </a:lnTo>
                <a:lnTo>
                  <a:pt x="79671" y="59825"/>
                </a:lnTo>
                <a:lnTo>
                  <a:pt x="80102" y="61314"/>
                </a:lnTo>
                <a:lnTo>
                  <a:pt x="81183" y="62308"/>
                </a:lnTo>
                <a:lnTo>
                  <a:pt x="82697" y="62969"/>
                </a:lnTo>
                <a:lnTo>
                  <a:pt x="83706" y="64204"/>
                </a:lnTo>
                <a:lnTo>
                  <a:pt x="84379" y="65821"/>
                </a:lnTo>
                <a:lnTo>
                  <a:pt x="85459" y="70328"/>
                </a:lnTo>
                <a:lnTo>
                  <a:pt x="86342" y="70698"/>
                </a:lnTo>
                <a:lnTo>
                  <a:pt x="89439" y="71108"/>
                </a:lnTo>
                <a:lnTo>
                  <a:pt x="92568" y="71408"/>
                </a:lnTo>
                <a:lnTo>
                  <a:pt x="92735" y="69308"/>
                </a:lnTo>
                <a:lnTo>
                  <a:pt x="92780" y="67636"/>
                </a:lnTo>
                <a:lnTo>
                  <a:pt x="92016" y="66522"/>
                </a:lnTo>
                <a:lnTo>
                  <a:pt x="90713" y="65779"/>
                </a:lnTo>
                <a:lnTo>
                  <a:pt x="89050" y="65284"/>
                </a:lnTo>
                <a:lnTo>
                  <a:pt x="87942" y="64160"/>
                </a:lnTo>
                <a:lnTo>
                  <a:pt x="87203" y="62617"/>
                </a:lnTo>
                <a:lnTo>
                  <a:pt x="86710" y="60795"/>
                </a:lnTo>
                <a:lnTo>
                  <a:pt x="85588" y="59580"/>
                </a:lnTo>
                <a:lnTo>
                  <a:pt x="84047" y="58770"/>
                </a:lnTo>
                <a:lnTo>
                  <a:pt x="82225" y="58230"/>
                </a:lnTo>
                <a:lnTo>
                  <a:pt x="81010" y="57076"/>
                </a:lnTo>
                <a:lnTo>
                  <a:pt x="80201" y="55513"/>
                </a:lnTo>
                <a:lnTo>
                  <a:pt x="78587" y="50025"/>
                </a:lnTo>
                <a:lnTo>
                  <a:pt x="78582" y="50008"/>
                </a:lnTo>
                <a:lnTo>
                  <a:pt x="78582" y="50006"/>
                </a:lnTo>
                <a:lnTo>
                  <a:pt x="74789" y="50006"/>
                </a:lnTo>
                <a:lnTo>
                  <a:pt x="73672" y="49212"/>
                </a:lnTo>
                <a:lnTo>
                  <a:pt x="72927" y="47889"/>
                </a:lnTo>
                <a:lnTo>
                  <a:pt x="72431" y="46214"/>
                </a:lnTo>
                <a:lnTo>
                  <a:pt x="71306" y="45096"/>
                </a:lnTo>
                <a:lnTo>
                  <a:pt x="69763" y="44351"/>
                </a:lnTo>
                <a:lnTo>
                  <a:pt x="67940" y="43855"/>
                </a:lnTo>
                <a:lnTo>
                  <a:pt x="65931" y="42730"/>
                </a:lnTo>
                <a:lnTo>
                  <a:pt x="63798" y="41187"/>
                </a:lnTo>
                <a:lnTo>
                  <a:pt x="57150" y="3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7"/>
          <p:cNvSpPr/>
          <p:nvPr/>
        </p:nvSpPr>
        <p:spPr>
          <a:xfrm>
            <a:off x="5393532" y="3600450"/>
            <a:ext cx="221456" cy="149715"/>
          </a:xfrm>
          <a:custGeom>
            <a:avLst/>
            <a:gdLst/>
            <a:ahLst/>
            <a:cxnLst/>
            <a:rect l="0" t="0" r="0" b="0"/>
            <a:pathLst>
              <a:path w="221456" h="149715">
                <a:moveTo>
                  <a:pt x="7143" y="57150"/>
                </a:moveTo>
                <a:lnTo>
                  <a:pt x="7143" y="60942"/>
                </a:lnTo>
                <a:lnTo>
                  <a:pt x="7937" y="62059"/>
                </a:lnTo>
                <a:lnTo>
                  <a:pt x="9259" y="62804"/>
                </a:lnTo>
                <a:lnTo>
                  <a:pt x="10935" y="63300"/>
                </a:lnTo>
                <a:lnTo>
                  <a:pt x="12052" y="64425"/>
                </a:lnTo>
                <a:lnTo>
                  <a:pt x="12797" y="65968"/>
                </a:lnTo>
                <a:lnTo>
                  <a:pt x="13992" y="70357"/>
                </a:lnTo>
                <a:lnTo>
                  <a:pt x="17991" y="74910"/>
                </a:lnTo>
                <a:lnTo>
                  <a:pt x="19138" y="76927"/>
                </a:lnTo>
                <a:lnTo>
                  <a:pt x="20411" y="81285"/>
                </a:lnTo>
                <a:lnTo>
                  <a:pt x="23094" y="85868"/>
                </a:lnTo>
                <a:lnTo>
                  <a:pt x="24920" y="88201"/>
                </a:lnTo>
                <a:lnTo>
                  <a:pt x="26932" y="90551"/>
                </a:lnTo>
                <a:lnTo>
                  <a:pt x="29067" y="92911"/>
                </a:lnTo>
                <a:lnTo>
                  <a:pt x="31284" y="95278"/>
                </a:lnTo>
                <a:lnTo>
                  <a:pt x="32762" y="97650"/>
                </a:lnTo>
                <a:lnTo>
                  <a:pt x="33747" y="100025"/>
                </a:lnTo>
                <a:lnTo>
                  <a:pt x="34404" y="102402"/>
                </a:lnTo>
                <a:lnTo>
                  <a:pt x="35635" y="104780"/>
                </a:lnTo>
                <a:lnTo>
                  <a:pt x="37251" y="107160"/>
                </a:lnTo>
                <a:lnTo>
                  <a:pt x="39121" y="109539"/>
                </a:lnTo>
                <a:lnTo>
                  <a:pt x="40368" y="111920"/>
                </a:lnTo>
                <a:lnTo>
                  <a:pt x="41199" y="114301"/>
                </a:lnTo>
                <a:lnTo>
                  <a:pt x="41753" y="116682"/>
                </a:lnTo>
                <a:lnTo>
                  <a:pt x="42916" y="119063"/>
                </a:lnTo>
                <a:lnTo>
                  <a:pt x="44486" y="121444"/>
                </a:lnTo>
                <a:lnTo>
                  <a:pt x="48915" y="127176"/>
                </a:lnTo>
                <a:lnTo>
                  <a:pt x="51637" y="130076"/>
                </a:lnTo>
                <a:lnTo>
                  <a:pt x="53475" y="131961"/>
                </a:lnTo>
                <a:lnTo>
                  <a:pt x="54699" y="134011"/>
                </a:lnTo>
                <a:lnTo>
                  <a:pt x="56060" y="138406"/>
                </a:lnTo>
                <a:lnTo>
                  <a:pt x="57053" y="142483"/>
                </a:lnTo>
                <a:lnTo>
                  <a:pt x="57120" y="146551"/>
                </a:lnTo>
                <a:lnTo>
                  <a:pt x="57146" y="149714"/>
                </a:lnTo>
                <a:lnTo>
                  <a:pt x="57149" y="132957"/>
                </a:lnTo>
                <a:lnTo>
                  <a:pt x="56355" y="131500"/>
                </a:lnTo>
                <a:lnTo>
                  <a:pt x="55032" y="130529"/>
                </a:lnTo>
                <a:lnTo>
                  <a:pt x="53357" y="129882"/>
                </a:lnTo>
                <a:lnTo>
                  <a:pt x="51446" y="127863"/>
                </a:lnTo>
                <a:lnTo>
                  <a:pt x="49378" y="124929"/>
                </a:lnTo>
                <a:lnTo>
                  <a:pt x="47206" y="121386"/>
                </a:lnTo>
                <a:lnTo>
                  <a:pt x="45758" y="118230"/>
                </a:lnTo>
                <a:lnTo>
                  <a:pt x="44793" y="115332"/>
                </a:lnTo>
                <a:lnTo>
                  <a:pt x="44148" y="112607"/>
                </a:lnTo>
                <a:lnTo>
                  <a:pt x="42926" y="109996"/>
                </a:lnTo>
                <a:lnTo>
                  <a:pt x="41317" y="107462"/>
                </a:lnTo>
                <a:lnTo>
                  <a:pt x="39450" y="104979"/>
                </a:lnTo>
                <a:lnTo>
                  <a:pt x="38206" y="102529"/>
                </a:lnTo>
                <a:lnTo>
                  <a:pt x="37377" y="100103"/>
                </a:lnTo>
                <a:lnTo>
                  <a:pt x="36824" y="97691"/>
                </a:lnTo>
                <a:lnTo>
                  <a:pt x="35661" y="94496"/>
                </a:lnTo>
                <a:lnTo>
                  <a:pt x="34092" y="90778"/>
                </a:lnTo>
                <a:lnTo>
                  <a:pt x="32253" y="86712"/>
                </a:lnTo>
                <a:lnTo>
                  <a:pt x="30233" y="83208"/>
                </a:lnTo>
                <a:lnTo>
                  <a:pt x="28092" y="80078"/>
                </a:lnTo>
                <a:lnTo>
                  <a:pt x="25872" y="77198"/>
                </a:lnTo>
                <a:lnTo>
                  <a:pt x="24391" y="74484"/>
                </a:lnTo>
                <a:lnTo>
                  <a:pt x="23404" y="71881"/>
                </a:lnTo>
                <a:lnTo>
                  <a:pt x="22746" y="69351"/>
                </a:lnTo>
                <a:lnTo>
                  <a:pt x="21514" y="66872"/>
                </a:lnTo>
                <a:lnTo>
                  <a:pt x="19898" y="64425"/>
                </a:lnTo>
                <a:lnTo>
                  <a:pt x="18028" y="62000"/>
                </a:lnTo>
                <a:lnTo>
                  <a:pt x="16781" y="58796"/>
                </a:lnTo>
                <a:lnTo>
                  <a:pt x="15949" y="55072"/>
                </a:lnTo>
                <a:lnTo>
                  <a:pt x="15395" y="51002"/>
                </a:lnTo>
                <a:lnTo>
                  <a:pt x="14231" y="47495"/>
                </a:lnTo>
                <a:lnTo>
                  <a:pt x="12662" y="44363"/>
                </a:lnTo>
                <a:lnTo>
                  <a:pt x="10823" y="41481"/>
                </a:lnTo>
                <a:lnTo>
                  <a:pt x="8802" y="39561"/>
                </a:lnTo>
                <a:lnTo>
                  <a:pt x="6662" y="38280"/>
                </a:lnTo>
                <a:lnTo>
                  <a:pt x="4440" y="37426"/>
                </a:lnTo>
                <a:lnTo>
                  <a:pt x="2960" y="36063"/>
                </a:lnTo>
                <a:lnTo>
                  <a:pt x="1973" y="34361"/>
                </a:lnTo>
                <a:lnTo>
                  <a:pt x="877" y="30352"/>
                </a:lnTo>
                <a:lnTo>
                  <a:pt x="389" y="25925"/>
                </a:lnTo>
                <a:lnTo>
                  <a:pt x="172" y="21311"/>
                </a:lnTo>
                <a:lnTo>
                  <a:pt x="50" y="14252"/>
                </a:lnTo>
                <a:lnTo>
                  <a:pt x="0" y="417"/>
                </a:lnTo>
                <a:lnTo>
                  <a:pt x="6848" y="10"/>
                </a:lnTo>
                <a:lnTo>
                  <a:pt x="38109" y="0"/>
                </a:lnTo>
                <a:lnTo>
                  <a:pt x="40487" y="793"/>
                </a:lnTo>
                <a:lnTo>
                  <a:pt x="45246" y="3792"/>
                </a:lnTo>
                <a:lnTo>
                  <a:pt x="50006" y="5654"/>
                </a:lnTo>
                <a:lnTo>
                  <a:pt x="52387" y="6150"/>
                </a:lnTo>
                <a:lnTo>
                  <a:pt x="57149" y="8819"/>
                </a:lnTo>
                <a:lnTo>
                  <a:pt x="59530" y="10641"/>
                </a:lnTo>
                <a:lnTo>
                  <a:pt x="64293" y="12667"/>
                </a:lnTo>
                <a:lnTo>
                  <a:pt x="69849" y="14361"/>
                </a:lnTo>
                <a:lnTo>
                  <a:pt x="73553" y="15924"/>
                </a:lnTo>
                <a:lnTo>
                  <a:pt x="77610" y="17760"/>
                </a:lnTo>
                <a:lnTo>
                  <a:pt x="84234" y="21916"/>
                </a:lnTo>
                <a:lnTo>
                  <a:pt x="90618" y="26409"/>
                </a:lnTo>
                <a:lnTo>
                  <a:pt x="94543" y="28718"/>
                </a:lnTo>
                <a:lnTo>
                  <a:pt x="98747" y="31051"/>
                </a:lnTo>
                <a:lnTo>
                  <a:pt x="105535" y="33644"/>
                </a:lnTo>
                <a:lnTo>
                  <a:pt x="111991" y="35590"/>
                </a:lnTo>
                <a:lnTo>
                  <a:pt x="115935" y="37220"/>
                </a:lnTo>
                <a:lnTo>
                  <a:pt x="120152" y="39101"/>
                </a:lnTo>
                <a:lnTo>
                  <a:pt x="126955" y="43307"/>
                </a:lnTo>
                <a:lnTo>
                  <a:pt x="132624" y="47823"/>
                </a:lnTo>
                <a:lnTo>
                  <a:pt x="137789" y="52475"/>
                </a:lnTo>
                <a:lnTo>
                  <a:pt x="141072" y="54827"/>
                </a:lnTo>
                <a:lnTo>
                  <a:pt x="144847" y="57189"/>
                </a:lnTo>
                <a:lnTo>
                  <a:pt x="148952" y="59557"/>
                </a:lnTo>
                <a:lnTo>
                  <a:pt x="152482" y="61929"/>
                </a:lnTo>
                <a:lnTo>
                  <a:pt x="155630" y="64305"/>
                </a:lnTo>
                <a:lnTo>
                  <a:pt x="158522" y="66682"/>
                </a:lnTo>
                <a:lnTo>
                  <a:pt x="161243" y="69061"/>
                </a:lnTo>
                <a:lnTo>
                  <a:pt x="163851" y="71440"/>
                </a:lnTo>
                <a:lnTo>
                  <a:pt x="166384" y="73821"/>
                </a:lnTo>
                <a:lnTo>
                  <a:pt x="168866" y="75407"/>
                </a:lnTo>
                <a:lnTo>
                  <a:pt x="173740" y="77170"/>
                </a:lnTo>
                <a:lnTo>
                  <a:pt x="178553" y="80071"/>
                </a:lnTo>
                <a:lnTo>
                  <a:pt x="183337" y="84005"/>
                </a:lnTo>
                <a:lnTo>
                  <a:pt x="188110" y="88400"/>
                </a:lnTo>
                <a:lnTo>
                  <a:pt x="190494" y="89889"/>
                </a:lnTo>
                <a:lnTo>
                  <a:pt x="195259" y="91544"/>
                </a:lnTo>
                <a:lnTo>
                  <a:pt x="200023" y="92280"/>
                </a:lnTo>
                <a:lnTo>
                  <a:pt x="205756" y="92752"/>
                </a:lnTo>
                <a:lnTo>
                  <a:pt x="208657" y="94933"/>
                </a:lnTo>
                <a:lnTo>
                  <a:pt x="213980" y="99715"/>
                </a:lnTo>
                <a:lnTo>
                  <a:pt x="220774" y="99995"/>
                </a:lnTo>
                <a:lnTo>
                  <a:pt x="221455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8"/>
          <p:cNvSpPr/>
          <p:nvPr/>
        </p:nvSpPr>
        <p:spPr>
          <a:xfrm>
            <a:off x="5386387" y="3621881"/>
            <a:ext cx="128589" cy="42863"/>
          </a:xfrm>
          <a:custGeom>
            <a:avLst/>
            <a:gdLst/>
            <a:ahLst/>
            <a:cxnLst/>
            <a:rect l="0" t="0" r="0" b="0"/>
            <a:pathLst>
              <a:path w="128589" h="42863">
                <a:moveTo>
                  <a:pt x="0" y="42862"/>
                </a:moveTo>
                <a:lnTo>
                  <a:pt x="3792" y="42862"/>
                </a:lnTo>
                <a:lnTo>
                  <a:pt x="4910" y="42069"/>
                </a:lnTo>
                <a:lnTo>
                  <a:pt x="5654" y="40746"/>
                </a:lnTo>
                <a:lnTo>
                  <a:pt x="6151" y="39070"/>
                </a:lnTo>
                <a:lnTo>
                  <a:pt x="7276" y="37952"/>
                </a:lnTo>
                <a:lnTo>
                  <a:pt x="8819" y="37208"/>
                </a:lnTo>
                <a:lnTo>
                  <a:pt x="12651" y="36380"/>
                </a:lnTo>
                <a:lnTo>
                  <a:pt x="14784" y="36160"/>
                </a:lnTo>
                <a:lnTo>
                  <a:pt x="17000" y="36013"/>
                </a:lnTo>
                <a:lnTo>
                  <a:pt x="19271" y="35915"/>
                </a:lnTo>
                <a:lnTo>
                  <a:pt x="23911" y="35806"/>
                </a:lnTo>
                <a:lnTo>
                  <a:pt x="27053" y="34983"/>
                </a:lnTo>
                <a:lnTo>
                  <a:pt x="30735" y="33641"/>
                </a:lnTo>
                <a:lnTo>
                  <a:pt x="40467" y="29575"/>
                </a:lnTo>
                <a:lnTo>
                  <a:pt x="46031" y="26903"/>
                </a:lnTo>
                <a:lnTo>
                  <a:pt x="49738" y="25079"/>
                </a:lnTo>
                <a:lnTo>
                  <a:pt x="53002" y="23863"/>
                </a:lnTo>
                <a:lnTo>
                  <a:pt x="55972" y="23052"/>
                </a:lnTo>
                <a:lnTo>
                  <a:pt x="58746" y="22512"/>
                </a:lnTo>
                <a:lnTo>
                  <a:pt x="61389" y="21358"/>
                </a:lnTo>
                <a:lnTo>
                  <a:pt x="63945" y="19795"/>
                </a:lnTo>
                <a:lnTo>
                  <a:pt x="66442" y="17959"/>
                </a:lnTo>
                <a:lnTo>
                  <a:pt x="68901" y="16735"/>
                </a:lnTo>
                <a:lnTo>
                  <a:pt x="71334" y="15919"/>
                </a:lnTo>
                <a:lnTo>
                  <a:pt x="73750" y="15375"/>
                </a:lnTo>
                <a:lnTo>
                  <a:pt x="76154" y="15012"/>
                </a:lnTo>
                <a:lnTo>
                  <a:pt x="78551" y="14771"/>
                </a:lnTo>
                <a:lnTo>
                  <a:pt x="80942" y="14609"/>
                </a:lnTo>
                <a:lnTo>
                  <a:pt x="83331" y="13709"/>
                </a:lnTo>
                <a:lnTo>
                  <a:pt x="85716" y="12314"/>
                </a:lnTo>
                <a:lnTo>
                  <a:pt x="88100" y="10590"/>
                </a:lnTo>
                <a:lnTo>
                  <a:pt x="90484" y="9441"/>
                </a:lnTo>
                <a:lnTo>
                  <a:pt x="92866" y="8676"/>
                </a:lnTo>
                <a:lnTo>
                  <a:pt x="95248" y="8165"/>
                </a:lnTo>
                <a:lnTo>
                  <a:pt x="97630" y="7824"/>
                </a:lnTo>
                <a:lnTo>
                  <a:pt x="100012" y="7597"/>
                </a:lnTo>
                <a:lnTo>
                  <a:pt x="102393" y="7446"/>
                </a:lnTo>
                <a:lnTo>
                  <a:pt x="104775" y="7345"/>
                </a:lnTo>
                <a:lnTo>
                  <a:pt x="109538" y="7233"/>
                </a:lnTo>
                <a:lnTo>
                  <a:pt x="111125" y="6409"/>
                </a:lnTo>
                <a:lnTo>
                  <a:pt x="112183" y="5067"/>
                </a:lnTo>
                <a:lnTo>
                  <a:pt x="112889" y="3378"/>
                </a:lnTo>
                <a:lnTo>
                  <a:pt x="114153" y="2252"/>
                </a:lnTo>
                <a:lnTo>
                  <a:pt x="115789" y="1501"/>
                </a:lnTo>
                <a:lnTo>
                  <a:pt x="120327" y="297"/>
                </a:lnTo>
                <a:lnTo>
                  <a:pt x="123064" y="132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9"/>
          <p:cNvSpPr/>
          <p:nvPr/>
        </p:nvSpPr>
        <p:spPr>
          <a:xfrm>
            <a:off x="5579271" y="3507581"/>
            <a:ext cx="150017" cy="89819"/>
          </a:xfrm>
          <a:custGeom>
            <a:avLst/>
            <a:gdLst/>
            <a:ahLst/>
            <a:cxnLst/>
            <a:rect l="0" t="0" r="0" b="0"/>
            <a:pathLst>
              <a:path w="150017" h="89819">
                <a:moveTo>
                  <a:pt x="50004" y="7144"/>
                </a:moveTo>
                <a:lnTo>
                  <a:pt x="50004" y="8"/>
                </a:lnTo>
                <a:lnTo>
                  <a:pt x="33004" y="0"/>
                </a:lnTo>
                <a:lnTo>
                  <a:pt x="31527" y="794"/>
                </a:lnTo>
                <a:lnTo>
                  <a:pt x="30542" y="2116"/>
                </a:lnTo>
                <a:lnTo>
                  <a:pt x="29885" y="3792"/>
                </a:lnTo>
                <a:lnTo>
                  <a:pt x="28654" y="4909"/>
                </a:lnTo>
                <a:lnTo>
                  <a:pt x="27039" y="5654"/>
                </a:lnTo>
                <a:lnTo>
                  <a:pt x="25169" y="6151"/>
                </a:lnTo>
                <a:lnTo>
                  <a:pt x="20975" y="8819"/>
                </a:lnTo>
                <a:lnTo>
                  <a:pt x="15606" y="13207"/>
                </a:lnTo>
                <a:lnTo>
                  <a:pt x="12756" y="13807"/>
                </a:lnTo>
                <a:lnTo>
                  <a:pt x="10884" y="13968"/>
                </a:lnTo>
                <a:lnTo>
                  <a:pt x="9636" y="14868"/>
                </a:lnTo>
                <a:lnTo>
                  <a:pt x="8804" y="16262"/>
                </a:lnTo>
                <a:lnTo>
                  <a:pt x="8250" y="17985"/>
                </a:lnTo>
                <a:lnTo>
                  <a:pt x="7086" y="19927"/>
                </a:lnTo>
                <a:lnTo>
                  <a:pt x="5517" y="22016"/>
                </a:lnTo>
                <a:lnTo>
                  <a:pt x="1088" y="27279"/>
                </a:lnTo>
                <a:lnTo>
                  <a:pt x="724" y="28505"/>
                </a:lnTo>
                <a:lnTo>
                  <a:pt x="482" y="30116"/>
                </a:lnTo>
                <a:lnTo>
                  <a:pt x="320" y="31983"/>
                </a:lnTo>
                <a:lnTo>
                  <a:pt x="213" y="34022"/>
                </a:lnTo>
                <a:lnTo>
                  <a:pt x="26" y="41541"/>
                </a:lnTo>
                <a:lnTo>
                  <a:pt x="0" y="52690"/>
                </a:lnTo>
                <a:lnTo>
                  <a:pt x="793" y="54970"/>
                </a:lnTo>
                <a:lnTo>
                  <a:pt x="2115" y="57284"/>
                </a:lnTo>
                <a:lnTo>
                  <a:pt x="3790" y="59621"/>
                </a:lnTo>
                <a:lnTo>
                  <a:pt x="5701" y="61178"/>
                </a:lnTo>
                <a:lnTo>
                  <a:pt x="7768" y="62217"/>
                </a:lnTo>
                <a:lnTo>
                  <a:pt x="9941" y="62909"/>
                </a:lnTo>
                <a:lnTo>
                  <a:pt x="11389" y="64164"/>
                </a:lnTo>
                <a:lnTo>
                  <a:pt x="12354" y="65795"/>
                </a:lnTo>
                <a:lnTo>
                  <a:pt x="12998" y="67676"/>
                </a:lnTo>
                <a:lnTo>
                  <a:pt x="14220" y="68930"/>
                </a:lnTo>
                <a:lnTo>
                  <a:pt x="15830" y="69766"/>
                </a:lnTo>
                <a:lnTo>
                  <a:pt x="17696" y="70323"/>
                </a:lnTo>
                <a:lnTo>
                  <a:pt x="21886" y="73058"/>
                </a:lnTo>
                <a:lnTo>
                  <a:pt x="24115" y="74899"/>
                </a:lnTo>
                <a:lnTo>
                  <a:pt x="25601" y="76920"/>
                </a:lnTo>
                <a:lnTo>
                  <a:pt x="26591" y="79062"/>
                </a:lnTo>
                <a:lnTo>
                  <a:pt x="27251" y="81282"/>
                </a:lnTo>
                <a:lnTo>
                  <a:pt x="28485" y="82763"/>
                </a:lnTo>
                <a:lnTo>
                  <a:pt x="30102" y="83750"/>
                </a:lnTo>
                <a:lnTo>
                  <a:pt x="34015" y="84847"/>
                </a:lnTo>
                <a:lnTo>
                  <a:pt x="38400" y="85335"/>
                </a:lnTo>
                <a:lnTo>
                  <a:pt x="42994" y="85552"/>
                </a:lnTo>
                <a:lnTo>
                  <a:pt x="45331" y="85609"/>
                </a:lnTo>
                <a:lnTo>
                  <a:pt x="47682" y="86442"/>
                </a:lnTo>
                <a:lnTo>
                  <a:pt x="50044" y="87790"/>
                </a:lnTo>
                <a:lnTo>
                  <a:pt x="52411" y="89483"/>
                </a:lnTo>
                <a:lnTo>
                  <a:pt x="54783" y="89818"/>
                </a:lnTo>
                <a:lnTo>
                  <a:pt x="57159" y="89247"/>
                </a:lnTo>
                <a:lnTo>
                  <a:pt x="59537" y="88073"/>
                </a:lnTo>
                <a:lnTo>
                  <a:pt x="61915" y="87290"/>
                </a:lnTo>
                <a:lnTo>
                  <a:pt x="64294" y="86768"/>
                </a:lnTo>
                <a:lnTo>
                  <a:pt x="66675" y="86421"/>
                </a:lnTo>
                <a:lnTo>
                  <a:pt x="69055" y="86189"/>
                </a:lnTo>
                <a:lnTo>
                  <a:pt x="71436" y="86034"/>
                </a:lnTo>
                <a:lnTo>
                  <a:pt x="73817" y="85931"/>
                </a:lnTo>
                <a:lnTo>
                  <a:pt x="78579" y="85817"/>
                </a:lnTo>
                <a:lnTo>
                  <a:pt x="80960" y="85786"/>
                </a:lnTo>
                <a:lnTo>
                  <a:pt x="83341" y="84972"/>
                </a:lnTo>
                <a:lnTo>
                  <a:pt x="85722" y="83635"/>
                </a:lnTo>
                <a:lnTo>
                  <a:pt x="88104" y="81951"/>
                </a:lnTo>
                <a:lnTo>
                  <a:pt x="90485" y="80034"/>
                </a:lnTo>
                <a:lnTo>
                  <a:pt x="92866" y="77962"/>
                </a:lnTo>
                <a:lnTo>
                  <a:pt x="95247" y="75787"/>
                </a:lnTo>
                <a:lnTo>
                  <a:pt x="97629" y="74337"/>
                </a:lnTo>
                <a:lnTo>
                  <a:pt x="100010" y="73370"/>
                </a:lnTo>
                <a:lnTo>
                  <a:pt x="102391" y="72726"/>
                </a:lnTo>
                <a:lnTo>
                  <a:pt x="104772" y="71503"/>
                </a:lnTo>
                <a:lnTo>
                  <a:pt x="107154" y="69894"/>
                </a:lnTo>
                <a:lnTo>
                  <a:pt x="109535" y="68027"/>
                </a:lnTo>
                <a:lnTo>
                  <a:pt x="112710" y="65989"/>
                </a:lnTo>
                <a:lnTo>
                  <a:pt x="116414" y="63836"/>
                </a:lnTo>
                <a:lnTo>
                  <a:pt x="120471" y="61607"/>
                </a:lnTo>
                <a:lnTo>
                  <a:pt x="123175" y="59328"/>
                </a:lnTo>
                <a:lnTo>
                  <a:pt x="124978" y="57014"/>
                </a:lnTo>
                <a:lnTo>
                  <a:pt x="126181" y="54678"/>
                </a:lnTo>
                <a:lnTo>
                  <a:pt x="127776" y="52327"/>
                </a:lnTo>
                <a:lnTo>
                  <a:pt x="129633" y="49966"/>
                </a:lnTo>
                <a:lnTo>
                  <a:pt x="131665" y="47598"/>
                </a:lnTo>
                <a:lnTo>
                  <a:pt x="133813" y="45226"/>
                </a:lnTo>
                <a:lnTo>
                  <a:pt x="138317" y="40473"/>
                </a:lnTo>
                <a:lnTo>
                  <a:pt x="139835" y="38094"/>
                </a:lnTo>
                <a:lnTo>
                  <a:pt x="140848" y="35715"/>
                </a:lnTo>
                <a:lnTo>
                  <a:pt x="141522" y="33335"/>
                </a:lnTo>
                <a:lnTo>
                  <a:pt x="142766" y="31748"/>
                </a:lnTo>
                <a:lnTo>
                  <a:pt x="144389" y="30691"/>
                </a:lnTo>
                <a:lnTo>
                  <a:pt x="146265" y="29985"/>
                </a:lnTo>
                <a:lnTo>
                  <a:pt x="147515" y="28722"/>
                </a:lnTo>
                <a:lnTo>
                  <a:pt x="148349" y="27085"/>
                </a:lnTo>
                <a:lnTo>
                  <a:pt x="149687" y="22548"/>
                </a:lnTo>
                <a:lnTo>
                  <a:pt x="149869" y="19811"/>
                </a:lnTo>
                <a:lnTo>
                  <a:pt x="15001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0"/>
          <p:cNvSpPr/>
          <p:nvPr/>
        </p:nvSpPr>
        <p:spPr>
          <a:xfrm>
            <a:off x="5293518" y="3436143"/>
            <a:ext cx="270372" cy="128589"/>
          </a:xfrm>
          <a:custGeom>
            <a:avLst/>
            <a:gdLst/>
            <a:ahLst/>
            <a:cxnLst/>
            <a:rect l="0" t="0" r="0" b="0"/>
            <a:pathLst>
              <a:path w="270372" h="128589">
                <a:moveTo>
                  <a:pt x="0" y="128588"/>
                </a:moveTo>
                <a:lnTo>
                  <a:pt x="3793" y="128588"/>
                </a:lnTo>
                <a:lnTo>
                  <a:pt x="5703" y="127794"/>
                </a:lnTo>
                <a:lnTo>
                  <a:pt x="9943" y="124795"/>
                </a:lnTo>
                <a:lnTo>
                  <a:pt x="12185" y="123678"/>
                </a:lnTo>
                <a:lnTo>
                  <a:pt x="19927" y="121312"/>
                </a:lnTo>
                <a:lnTo>
                  <a:pt x="27642" y="117946"/>
                </a:lnTo>
                <a:lnTo>
                  <a:pt x="31128" y="115937"/>
                </a:lnTo>
                <a:lnTo>
                  <a:pt x="34246" y="113804"/>
                </a:lnTo>
                <a:lnTo>
                  <a:pt x="37118" y="111588"/>
                </a:lnTo>
                <a:lnTo>
                  <a:pt x="40621" y="110111"/>
                </a:lnTo>
                <a:lnTo>
                  <a:pt x="48745" y="108470"/>
                </a:lnTo>
                <a:lnTo>
                  <a:pt x="53135" y="107238"/>
                </a:lnTo>
                <a:lnTo>
                  <a:pt x="57648" y="105623"/>
                </a:lnTo>
                <a:lnTo>
                  <a:pt x="62245" y="103753"/>
                </a:lnTo>
                <a:lnTo>
                  <a:pt x="66897" y="101713"/>
                </a:lnTo>
                <a:lnTo>
                  <a:pt x="76299" y="97328"/>
                </a:lnTo>
                <a:lnTo>
                  <a:pt x="81822" y="95048"/>
                </a:lnTo>
                <a:lnTo>
                  <a:pt x="87886" y="92735"/>
                </a:lnTo>
                <a:lnTo>
                  <a:pt x="94309" y="90398"/>
                </a:lnTo>
                <a:lnTo>
                  <a:pt x="100179" y="87253"/>
                </a:lnTo>
                <a:lnTo>
                  <a:pt x="105680" y="83569"/>
                </a:lnTo>
                <a:lnTo>
                  <a:pt x="110935" y="79525"/>
                </a:lnTo>
                <a:lnTo>
                  <a:pt x="116025" y="76829"/>
                </a:lnTo>
                <a:lnTo>
                  <a:pt x="121007" y="75032"/>
                </a:lnTo>
                <a:lnTo>
                  <a:pt x="125915" y="73834"/>
                </a:lnTo>
                <a:lnTo>
                  <a:pt x="131568" y="72242"/>
                </a:lnTo>
                <a:lnTo>
                  <a:pt x="144200" y="68355"/>
                </a:lnTo>
                <a:lnTo>
                  <a:pt x="150109" y="66208"/>
                </a:lnTo>
                <a:lnTo>
                  <a:pt x="155635" y="63982"/>
                </a:lnTo>
                <a:lnTo>
                  <a:pt x="160907" y="61705"/>
                </a:lnTo>
                <a:lnTo>
                  <a:pt x="170998" y="57058"/>
                </a:lnTo>
                <a:lnTo>
                  <a:pt x="175911" y="54707"/>
                </a:lnTo>
                <a:lnTo>
                  <a:pt x="181567" y="52347"/>
                </a:lnTo>
                <a:lnTo>
                  <a:pt x="187720" y="49979"/>
                </a:lnTo>
                <a:lnTo>
                  <a:pt x="194203" y="47607"/>
                </a:lnTo>
                <a:lnTo>
                  <a:pt x="200112" y="45232"/>
                </a:lnTo>
                <a:lnTo>
                  <a:pt x="205640" y="42855"/>
                </a:lnTo>
                <a:lnTo>
                  <a:pt x="216015" y="38097"/>
                </a:lnTo>
                <a:lnTo>
                  <a:pt x="225917" y="33336"/>
                </a:lnTo>
                <a:lnTo>
                  <a:pt x="229986" y="30955"/>
                </a:lnTo>
                <a:lnTo>
                  <a:pt x="233493" y="28574"/>
                </a:lnTo>
                <a:lnTo>
                  <a:pt x="236625" y="26194"/>
                </a:lnTo>
                <a:lnTo>
                  <a:pt x="239506" y="23812"/>
                </a:lnTo>
                <a:lnTo>
                  <a:pt x="242221" y="21431"/>
                </a:lnTo>
                <a:lnTo>
                  <a:pt x="244824" y="19050"/>
                </a:lnTo>
                <a:lnTo>
                  <a:pt x="247354" y="17463"/>
                </a:lnTo>
                <a:lnTo>
                  <a:pt x="252281" y="15699"/>
                </a:lnTo>
                <a:lnTo>
                  <a:pt x="253913" y="14435"/>
                </a:lnTo>
                <a:lnTo>
                  <a:pt x="255000" y="12798"/>
                </a:lnTo>
                <a:lnTo>
                  <a:pt x="255725" y="10914"/>
                </a:lnTo>
                <a:lnTo>
                  <a:pt x="257002" y="8863"/>
                </a:lnTo>
                <a:lnTo>
                  <a:pt x="258648" y="6703"/>
                </a:lnTo>
                <a:lnTo>
                  <a:pt x="263199" y="1324"/>
                </a:lnTo>
                <a:lnTo>
                  <a:pt x="264366" y="883"/>
                </a:lnTo>
                <a:lnTo>
                  <a:pt x="270371" y="117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1"/>
          <p:cNvSpPr/>
          <p:nvPr/>
        </p:nvSpPr>
        <p:spPr>
          <a:xfrm>
            <a:off x="7536657" y="3486150"/>
            <a:ext cx="128587" cy="128588"/>
          </a:xfrm>
          <a:custGeom>
            <a:avLst/>
            <a:gdLst/>
            <a:ahLst/>
            <a:cxnLst/>
            <a:rect l="0" t="0" r="0" b="0"/>
            <a:pathLst>
              <a:path w="128587" h="128588">
                <a:moveTo>
                  <a:pt x="128586" y="21431"/>
                </a:moveTo>
                <a:lnTo>
                  <a:pt x="121529" y="14375"/>
                </a:lnTo>
                <a:lnTo>
                  <a:pt x="121469" y="10521"/>
                </a:lnTo>
                <a:lnTo>
                  <a:pt x="121445" y="7440"/>
                </a:lnTo>
                <a:lnTo>
                  <a:pt x="117650" y="7231"/>
                </a:lnTo>
                <a:lnTo>
                  <a:pt x="116533" y="6408"/>
                </a:lnTo>
                <a:lnTo>
                  <a:pt x="115789" y="5065"/>
                </a:lnTo>
                <a:lnTo>
                  <a:pt x="115292" y="3377"/>
                </a:lnTo>
                <a:lnTo>
                  <a:pt x="114167" y="2251"/>
                </a:lnTo>
                <a:lnTo>
                  <a:pt x="112624" y="1501"/>
                </a:lnTo>
                <a:lnTo>
                  <a:pt x="108792" y="667"/>
                </a:lnTo>
                <a:lnTo>
                  <a:pt x="106659" y="444"/>
                </a:lnTo>
                <a:lnTo>
                  <a:pt x="104443" y="296"/>
                </a:lnTo>
                <a:lnTo>
                  <a:pt x="102172" y="197"/>
                </a:lnTo>
                <a:lnTo>
                  <a:pt x="97532" y="87"/>
                </a:lnTo>
                <a:lnTo>
                  <a:pt x="55062" y="0"/>
                </a:lnTo>
                <a:lnTo>
                  <a:pt x="51789" y="794"/>
                </a:lnTo>
                <a:lnTo>
                  <a:pt x="48019" y="2116"/>
                </a:lnTo>
                <a:lnTo>
                  <a:pt x="38147" y="6150"/>
                </a:lnTo>
                <a:lnTo>
                  <a:pt x="32564" y="8819"/>
                </a:lnTo>
                <a:lnTo>
                  <a:pt x="28853" y="10641"/>
                </a:lnTo>
                <a:lnTo>
                  <a:pt x="25586" y="12650"/>
                </a:lnTo>
                <a:lnTo>
                  <a:pt x="22613" y="14783"/>
                </a:lnTo>
                <a:lnTo>
                  <a:pt x="19837" y="16999"/>
                </a:lnTo>
                <a:lnTo>
                  <a:pt x="17193" y="18477"/>
                </a:lnTo>
                <a:lnTo>
                  <a:pt x="14637" y="19461"/>
                </a:lnTo>
                <a:lnTo>
                  <a:pt x="12138" y="20118"/>
                </a:lnTo>
                <a:lnTo>
                  <a:pt x="10474" y="21349"/>
                </a:lnTo>
                <a:lnTo>
                  <a:pt x="9363" y="22964"/>
                </a:lnTo>
                <a:lnTo>
                  <a:pt x="8623" y="24834"/>
                </a:lnTo>
                <a:lnTo>
                  <a:pt x="7336" y="26875"/>
                </a:lnTo>
                <a:lnTo>
                  <a:pt x="5684" y="29029"/>
                </a:lnTo>
                <a:lnTo>
                  <a:pt x="3788" y="31259"/>
                </a:lnTo>
                <a:lnTo>
                  <a:pt x="2525" y="33539"/>
                </a:lnTo>
                <a:lnTo>
                  <a:pt x="1684" y="35853"/>
                </a:lnTo>
                <a:lnTo>
                  <a:pt x="1122" y="38189"/>
                </a:lnTo>
                <a:lnTo>
                  <a:pt x="748" y="40540"/>
                </a:lnTo>
                <a:lnTo>
                  <a:pt x="498" y="42902"/>
                </a:lnTo>
                <a:lnTo>
                  <a:pt x="332" y="45270"/>
                </a:lnTo>
                <a:lnTo>
                  <a:pt x="220" y="47642"/>
                </a:lnTo>
                <a:lnTo>
                  <a:pt x="97" y="52395"/>
                </a:lnTo>
                <a:lnTo>
                  <a:pt x="0" y="84314"/>
                </a:lnTo>
                <a:lnTo>
                  <a:pt x="2116" y="87214"/>
                </a:lnTo>
                <a:lnTo>
                  <a:pt x="3792" y="89099"/>
                </a:lnTo>
                <a:lnTo>
                  <a:pt x="4909" y="91149"/>
                </a:lnTo>
                <a:lnTo>
                  <a:pt x="5653" y="93310"/>
                </a:lnTo>
                <a:lnTo>
                  <a:pt x="6150" y="95544"/>
                </a:lnTo>
                <a:lnTo>
                  <a:pt x="7274" y="97827"/>
                </a:lnTo>
                <a:lnTo>
                  <a:pt x="8818" y="100143"/>
                </a:lnTo>
                <a:lnTo>
                  <a:pt x="10642" y="102480"/>
                </a:lnTo>
                <a:lnTo>
                  <a:pt x="12651" y="104039"/>
                </a:lnTo>
                <a:lnTo>
                  <a:pt x="14783" y="105078"/>
                </a:lnTo>
                <a:lnTo>
                  <a:pt x="16999" y="105771"/>
                </a:lnTo>
                <a:lnTo>
                  <a:pt x="19270" y="107026"/>
                </a:lnTo>
                <a:lnTo>
                  <a:pt x="21577" y="108657"/>
                </a:lnTo>
                <a:lnTo>
                  <a:pt x="23909" y="110538"/>
                </a:lnTo>
                <a:lnTo>
                  <a:pt x="26258" y="111792"/>
                </a:lnTo>
                <a:lnTo>
                  <a:pt x="28617" y="112628"/>
                </a:lnTo>
                <a:lnTo>
                  <a:pt x="30984" y="113185"/>
                </a:lnTo>
                <a:lnTo>
                  <a:pt x="32562" y="114350"/>
                </a:lnTo>
                <a:lnTo>
                  <a:pt x="33614" y="115921"/>
                </a:lnTo>
                <a:lnTo>
                  <a:pt x="35302" y="120352"/>
                </a:lnTo>
                <a:lnTo>
                  <a:pt x="37650" y="123075"/>
                </a:lnTo>
                <a:lnTo>
                  <a:pt x="39387" y="124912"/>
                </a:lnTo>
                <a:lnTo>
                  <a:pt x="41339" y="126137"/>
                </a:lnTo>
                <a:lnTo>
                  <a:pt x="43434" y="126954"/>
                </a:lnTo>
                <a:lnTo>
                  <a:pt x="45625" y="127498"/>
                </a:lnTo>
                <a:lnTo>
                  <a:pt x="47878" y="127861"/>
                </a:lnTo>
                <a:lnTo>
                  <a:pt x="50175" y="128103"/>
                </a:lnTo>
                <a:lnTo>
                  <a:pt x="52500" y="128265"/>
                </a:lnTo>
                <a:lnTo>
                  <a:pt x="54843" y="128372"/>
                </a:lnTo>
                <a:lnTo>
                  <a:pt x="59563" y="128492"/>
                </a:lnTo>
                <a:lnTo>
                  <a:pt x="95042" y="128587"/>
                </a:lnTo>
                <a:lnTo>
                  <a:pt x="97492" y="127793"/>
                </a:lnTo>
                <a:lnTo>
                  <a:pt x="99920" y="126470"/>
                </a:lnTo>
                <a:lnTo>
                  <a:pt x="102330" y="124795"/>
                </a:lnTo>
                <a:lnTo>
                  <a:pt x="104733" y="123677"/>
                </a:lnTo>
                <a:lnTo>
                  <a:pt x="107128" y="122933"/>
                </a:lnTo>
                <a:lnTo>
                  <a:pt x="109518" y="122436"/>
                </a:lnTo>
                <a:lnTo>
                  <a:pt x="111906" y="122105"/>
                </a:lnTo>
                <a:lnTo>
                  <a:pt x="114291" y="121885"/>
                </a:lnTo>
                <a:lnTo>
                  <a:pt x="121443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2"/>
          <p:cNvSpPr/>
          <p:nvPr/>
        </p:nvSpPr>
        <p:spPr>
          <a:xfrm>
            <a:off x="7736681" y="3521868"/>
            <a:ext cx="50007" cy="120415"/>
          </a:xfrm>
          <a:custGeom>
            <a:avLst/>
            <a:gdLst/>
            <a:ahLst/>
            <a:cxnLst/>
            <a:rect l="0" t="0" r="0" b="0"/>
            <a:pathLst>
              <a:path w="50007" h="120415">
                <a:moveTo>
                  <a:pt x="50006" y="0"/>
                </a:moveTo>
                <a:lnTo>
                  <a:pt x="46213" y="3793"/>
                </a:lnTo>
                <a:lnTo>
                  <a:pt x="45096" y="5703"/>
                </a:lnTo>
                <a:lnTo>
                  <a:pt x="44352" y="7771"/>
                </a:lnTo>
                <a:lnTo>
                  <a:pt x="43855" y="9943"/>
                </a:lnTo>
                <a:lnTo>
                  <a:pt x="42730" y="12185"/>
                </a:lnTo>
                <a:lnTo>
                  <a:pt x="41187" y="14474"/>
                </a:lnTo>
                <a:lnTo>
                  <a:pt x="39365" y="16793"/>
                </a:lnTo>
                <a:lnTo>
                  <a:pt x="38149" y="19133"/>
                </a:lnTo>
                <a:lnTo>
                  <a:pt x="37339" y="21487"/>
                </a:lnTo>
                <a:lnTo>
                  <a:pt x="36799" y="23850"/>
                </a:lnTo>
                <a:lnTo>
                  <a:pt x="36439" y="26218"/>
                </a:lnTo>
                <a:lnTo>
                  <a:pt x="36199" y="28592"/>
                </a:lnTo>
                <a:lnTo>
                  <a:pt x="36039" y="30967"/>
                </a:lnTo>
                <a:lnTo>
                  <a:pt x="35138" y="34139"/>
                </a:lnTo>
                <a:lnTo>
                  <a:pt x="33744" y="37841"/>
                </a:lnTo>
                <a:lnTo>
                  <a:pt x="32021" y="41896"/>
                </a:lnTo>
                <a:lnTo>
                  <a:pt x="30872" y="45393"/>
                </a:lnTo>
                <a:lnTo>
                  <a:pt x="30107" y="48519"/>
                </a:lnTo>
                <a:lnTo>
                  <a:pt x="29596" y="51396"/>
                </a:lnTo>
                <a:lnTo>
                  <a:pt x="27668" y="54108"/>
                </a:lnTo>
                <a:lnTo>
                  <a:pt x="24795" y="56710"/>
                </a:lnTo>
                <a:lnTo>
                  <a:pt x="21292" y="59238"/>
                </a:lnTo>
                <a:lnTo>
                  <a:pt x="18958" y="62511"/>
                </a:lnTo>
                <a:lnTo>
                  <a:pt x="17400" y="66280"/>
                </a:lnTo>
                <a:lnTo>
                  <a:pt x="16364" y="70381"/>
                </a:lnTo>
                <a:lnTo>
                  <a:pt x="15671" y="73908"/>
                </a:lnTo>
                <a:lnTo>
                  <a:pt x="15210" y="77053"/>
                </a:lnTo>
                <a:lnTo>
                  <a:pt x="14902" y="79944"/>
                </a:lnTo>
                <a:lnTo>
                  <a:pt x="13904" y="82665"/>
                </a:lnTo>
                <a:lnTo>
                  <a:pt x="12444" y="85273"/>
                </a:lnTo>
                <a:lnTo>
                  <a:pt x="10677" y="87805"/>
                </a:lnTo>
                <a:lnTo>
                  <a:pt x="9499" y="90287"/>
                </a:lnTo>
                <a:lnTo>
                  <a:pt x="8714" y="92735"/>
                </a:lnTo>
                <a:lnTo>
                  <a:pt x="8191" y="95161"/>
                </a:lnTo>
                <a:lnTo>
                  <a:pt x="7841" y="97572"/>
                </a:lnTo>
                <a:lnTo>
                  <a:pt x="7609" y="99973"/>
                </a:lnTo>
                <a:lnTo>
                  <a:pt x="7454" y="102368"/>
                </a:lnTo>
                <a:lnTo>
                  <a:pt x="7350" y="104758"/>
                </a:lnTo>
                <a:lnTo>
                  <a:pt x="7152" y="113881"/>
                </a:lnTo>
                <a:lnTo>
                  <a:pt x="7144" y="120414"/>
                </a:lnTo>
                <a:lnTo>
                  <a:pt x="7144" y="117347"/>
                </a:lnTo>
                <a:lnTo>
                  <a:pt x="6350" y="116331"/>
                </a:lnTo>
                <a:lnTo>
                  <a:pt x="5027" y="115654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3"/>
          <p:cNvSpPr/>
          <p:nvPr/>
        </p:nvSpPr>
        <p:spPr>
          <a:xfrm>
            <a:off x="7722393" y="3493596"/>
            <a:ext cx="171438" cy="175239"/>
          </a:xfrm>
          <a:custGeom>
            <a:avLst/>
            <a:gdLst/>
            <a:ahLst/>
            <a:cxnLst/>
            <a:rect l="0" t="0" r="0" b="0"/>
            <a:pathLst>
              <a:path w="171438" h="175239">
                <a:moveTo>
                  <a:pt x="28575" y="42560"/>
                </a:moveTo>
                <a:lnTo>
                  <a:pt x="28575" y="29352"/>
                </a:lnTo>
                <a:lnTo>
                  <a:pt x="32368" y="24800"/>
                </a:lnTo>
                <a:lnTo>
                  <a:pt x="36346" y="20644"/>
                </a:lnTo>
                <a:lnTo>
                  <a:pt x="41576" y="15300"/>
                </a:lnTo>
                <a:lnTo>
                  <a:pt x="46525" y="12453"/>
                </a:lnTo>
                <a:lnTo>
                  <a:pt x="50065" y="10582"/>
                </a:lnTo>
                <a:lnTo>
                  <a:pt x="53221" y="9335"/>
                </a:lnTo>
                <a:lnTo>
                  <a:pt x="56119" y="8504"/>
                </a:lnTo>
                <a:lnTo>
                  <a:pt x="61455" y="7580"/>
                </a:lnTo>
                <a:lnTo>
                  <a:pt x="66471" y="7169"/>
                </a:lnTo>
                <a:lnTo>
                  <a:pt x="69715" y="6266"/>
                </a:lnTo>
                <a:lnTo>
                  <a:pt x="73464" y="4871"/>
                </a:lnTo>
                <a:lnTo>
                  <a:pt x="77551" y="3146"/>
                </a:lnTo>
                <a:lnTo>
                  <a:pt x="81863" y="1996"/>
                </a:lnTo>
                <a:lnTo>
                  <a:pt x="86326" y="1230"/>
                </a:lnTo>
                <a:lnTo>
                  <a:pt x="90889" y="719"/>
                </a:lnTo>
                <a:lnTo>
                  <a:pt x="95518" y="379"/>
                </a:lnTo>
                <a:lnTo>
                  <a:pt x="100191" y="151"/>
                </a:lnTo>
                <a:lnTo>
                  <a:pt x="104895" y="0"/>
                </a:lnTo>
                <a:lnTo>
                  <a:pt x="109618" y="693"/>
                </a:lnTo>
                <a:lnTo>
                  <a:pt x="114354" y="1949"/>
                </a:lnTo>
                <a:lnTo>
                  <a:pt x="119098" y="3580"/>
                </a:lnTo>
                <a:lnTo>
                  <a:pt x="123055" y="4667"/>
                </a:lnTo>
                <a:lnTo>
                  <a:pt x="126487" y="5391"/>
                </a:lnTo>
                <a:lnTo>
                  <a:pt x="129569" y="5875"/>
                </a:lnTo>
                <a:lnTo>
                  <a:pt x="132417" y="6991"/>
                </a:lnTo>
                <a:lnTo>
                  <a:pt x="137698" y="10347"/>
                </a:lnTo>
                <a:lnTo>
                  <a:pt x="142692" y="12368"/>
                </a:lnTo>
                <a:lnTo>
                  <a:pt x="145134" y="12907"/>
                </a:lnTo>
                <a:lnTo>
                  <a:pt x="146762" y="14854"/>
                </a:lnTo>
                <a:lnTo>
                  <a:pt x="147848" y="17739"/>
                </a:lnTo>
                <a:lnTo>
                  <a:pt x="148571" y="21250"/>
                </a:lnTo>
                <a:lnTo>
                  <a:pt x="149054" y="24385"/>
                </a:lnTo>
                <a:lnTo>
                  <a:pt x="149376" y="27268"/>
                </a:lnTo>
                <a:lnTo>
                  <a:pt x="149733" y="32588"/>
                </a:lnTo>
                <a:lnTo>
                  <a:pt x="149892" y="37599"/>
                </a:lnTo>
                <a:lnTo>
                  <a:pt x="149141" y="40840"/>
                </a:lnTo>
                <a:lnTo>
                  <a:pt x="147845" y="44588"/>
                </a:lnTo>
                <a:lnTo>
                  <a:pt x="146189" y="48675"/>
                </a:lnTo>
                <a:lnTo>
                  <a:pt x="144291" y="52986"/>
                </a:lnTo>
                <a:lnTo>
                  <a:pt x="140065" y="62011"/>
                </a:lnTo>
                <a:lnTo>
                  <a:pt x="137034" y="65846"/>
                </a:lnTo>
                <a:lnTo>
                  <a:pt x="133424" y="69196"/>
                </a:lnTo>
                <a:lnTo>
                  <a:pt x="129431" y="72223"/>
                </a:lnTo>
                <a:lnTo>
                  <a:pt x="125181" y="75036"/>
                </a:lnTo>
                <a:lnTo>
                  <a:pt x="120760" y="77704"/>
                </a:lnTo>
                <a:lnTo>
                  <a:pt x="116226" y="80277"/>
                </a:lnTo>
                <a:lnTo>
                  <a:pt x="112409" y="82786"/>
                </a:lnTo>
                <a:lnTo>
                  <a:pt x="109070" y="85252"/>
                </a:lnTo>
                <a:lnTo>
                  <a:pt x="106052" y="87690"/>
                </a:lnTo>
                <a:lnTo>
                  <a:pt x="102451" y="89315"/>
                </a:lnTo>
                <a:lnTo>
                  <a:pt x="98463" y="90399"/>
                </a:lnTo>
                <a:lnTo>
                  <a:pt x="94217" y="91122"/>
                </a:lnTo>
                <a:lnTo>
                  <a:pt x="90593" y="92397"/>
                </a:lnTo>
                <a:lnTo>
                  <a:pt x="87383" y="94041"/>
                </a:lnTo>
                <a:lnTo>
                  <a:pt x="84449" y="95930"/>
                </a:lnTo>
                <a:lnTo>
                  <a:pt x="81699" y="97190"/>
                </a:lnTo>
                <a:lnTo>
                  <a:pt x="76528" y="98590"/>
                </a:lnTo>
                <a:lnTo>
                  <a:pt x="71649" y="99489"/>
                </a:lnTo>
                <a:lnTo>
                  <a:pt x="66826" y="99644"/>
                </a:lnTo>
                <a:lnTo>
                  <a:pt x="64627" y="99701"/>
                </a:lnTo>
                <a:lnTo>
                  <a:pt x="64361" y="94799"/>
                </a:lnTo>
                <a:lnTo>
                  <a:pt x="64303" y="92860"/>
                </a:lnTo>
                <a:lnTo>
                  <a:pt x="68089" y="92653"/>
                </a:lnTo>
                <a:lnTo>
                  <a:pt x="74238" y="92592"/>
                </a:lnTo>
                <a:lnTo>
                  <a:pt x="76480" y="91789"/>
                </a:lnTo>
                <a:lnTo>
                  <a:pt x="81087" y="88781"/>
                </a:lnTo>
                <a:lnTo>
                  <a:pt x="84220" y="87662"/>
                </a:lnTo>
                <a:lnTo>
                  <a:pt x="87897" y="86915"/>
                </a:lnTo>
                <a:lnTo>
                  <a:pt x="91936" y="86418"/>
                </a:lnTo>
                <a:lnTo>
                  <a:pt x="95422" y="86086"/>
                </a:lnTo>
                <a:lnTo>
                  <a:pt x="98540" y="85864"/>
                </a:lnTo>
                <a:lnTo>
                  <a:pt x="101413" y="85717"/>
                </a:lnTo>
                <a:lnTo>
                  <a:pt x="108837" y="85553"/>
                </a:lnTo>
                <a:lnTo>
                  <a:pt x="113039" y="85510"/>
                </a:lnTo>
                <a:lnTo>
                  <a:pt x="117428" y="86274"/>
                </a:lnTo>
                <a:lnTo>
                  <a:pt x="121942" y="87578"/>
                </a:lnTo>
                <a:lnTo>
                  <a:pt x="126538" y="89241"/>
                </a:lnTo>
                <a:lnTo>
                  <a:pt x="130396" y="90349"/>
                </a:lnTo>
                <a:lnTo>
                  <a:pt x="133763" y="91088"/>
                </a:lnTo>
                <a:lnTo>
                  <a:pt x="136800" y="91581"/>
                </a:lnTo>
                <a:lnTo>
                  <a:pt x="139619" y="92703"/>
                </a:lnTo>
                <a:lnTo>
                  <a:pt x="144868" y="96067"/>
                </a:lnTo>
                <a:lnTo>
                  <a:pt x="148172" y="97281"/>
                </a:lnTo>
                <a:lnTo>
                  <a:pt x="151963" y="98090"/>
                </a:lnTo>
                <a:lnTo>
                  <a:pt x="156078" y="98630"/>
                </a:lnTo>
                <a:lnTo>
                  <a:pt x="159614" y="99784"/>
                </a:lnTo>
                <a:lnTo>
                  <a:pt x="162766" y="101347"/>
                </a:lnTo>
                <a:lnTo>
                  <a:pt x="165661" y="103182"/>
                </a:lnTo>
                <a:lnTo>
                  <a:pt x="167591" y="105200"/>
                </a:lnTo>
                <a:lnTo>
                  <a:pt x="168878" y="107339"/>
                </a:lnTo>
                <a:lnTo>
                  <a:pt x="170307" y="111831"/>
                </a:lnTo>
                <a:lnTo>
                  <a:pt x="170943" y="116474"/>
                </a:lnTo>
                <a:lnTo>
                  <a:pt x="171225" y="121184"/>
                </a:lnTo>
                <a:lnTo>
                  <a:pt x="171350" y="125922"/>
                </a:lnTo>
                <a:lnTo>
                  <a:pt x="171437" y="137812"/>
                </a:lnTo>
                <a:lnTo>
                  <a:pt x="170648" y="140193"/>
                </a:lnTo>
                <a:lnTo>
                  <a:pt x="167654" y="144954"/>
                </a:lnTo>
                <a:lnTo>
                  <a:pt x="163678" y="149716"/>
                </a:lnTo>
                <a:lnTo>
                  <a:pt x="161507" y="152098"/>
                </a:lnTo>
                <a:lnTo>
                  <a:pt x="158471" y="154479"/>
                </a:lnTo>
                <a:lnTo>
                  <a:pt x="154860" y="156860"/>
                </a:lnTo>
                <a:lnTo>
                  <a:pt x="150865" y="159241"/>
                </a:lnTo>
                <a:lnTo>
                  <a:pt x="146615" y="161622"/>
                </a:lnTo>
                <a:lnTo>
                  <a:pt x="137658" y="166385"/>
                </a:lnTo>
                <a:lnTo>
                  <a:pt x="133047" y="167972"/>
                </a:lnTo>
                <a:lnTo>
                  <a:pt x="128385" y="169031"/>
                </a:lnTo>
                <a:lnTo>
                  <a:pt x="123690" y="169736"/>
                </a:lnTo>
                <a:lnTo>
                  <a:pt x="118973" y="170207"/>
                </a:lnTo>
                <a:lnTo>
                  <a:pt x="114240" y="170520"/>
                </a:lnTo>
                <a:lnTo>
                  <a:pt x="109498" y="170729"/>
                </a:lnTo>
                <a:lnTo>
                  <a:pt x="99996" y="170962"/>
                </a:lnTo>
                <a:lnTo>
                  <a:pt x="95239" y="171023"/>
                </a:lnTo>
                <a:lnTo>
                  <a:pt x="91274" y="171858"/>
                </a:lnTo>
                <a:lnTo>
                  <a:pt x="87837" y="173209"/>
                </a:lnTo>
                <a:lnTo>
                  <a:pt x="84752" y="174903"/>
                </a:lnTo>
                <a:lnTo>
                  <a:pt x="81108" y="175238"/>
                </a:lnTo>
                <a:lnTo>
                  <a:pt x="77090" y="174669"/>
                </a:lnTo>
                <a:lnTo>
                  <a:pt x="72825" y="173495"/>
                </a:lnTo>
                <a:lnTo>
                  <a:pt x="68395" y="172712"/>
                </a:lnTo>
                <a:lnTo>
                  <a:pt x="63853" y="172191"/>
                </a:lnTo>
                <a:lnTo>
                  <a:pt x="59237" y="171843"/>
                </a:lnTo>
                <a:lnTo>
                  <a:pt x="54572" y="171611"/>
                </a:lnTo>
                <a:lnTo>
                  <a:pt x="45157" y="171353"/>
                </a:lnTo>
                <a:lnTo>
                  <a:pt x="40423" y="170491"/>
                </a:lnTo>
                <a:lnTo>
                  <a:pt x="35680" y="169123"/>
                </a:lnTo>
                <a:lnTo>
                  <a:pt x="30931" y="167416"/>
                </a:lnTo>
                <a:lnTo>
                  <a:pt x="26971" y="166279"/>
                </a:lnTo>
                <a:lnTo>
                  <a:pt x="23537" y="165520"/>
                </a:lnTo>
                <a:lnTo>
                  <a:pt x="20454" y="165015"/>
                </a:lnTo>
                <a:lnTo>
                  <a:pt x="17605" y="164677"/>
                </a:lnTo>
                <a:lnTo>
                  <a:pt x="12322" y="164303"/>
                </a:lnTo>
                <a:lnTo>
                  <a:pt x="9803" y="163409"/>
                </a:lnTo>
                <a:lnTo>
                  <a:pt x="7328" y="162020"/>
                </a:lnTo>
                <a:lnTo>
                  <a:pt x="0" y="1568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4"/>
          <p:cNvSpPr/>
          <p:nvPr/>
        </p:nvSpPr>
        <p:spPr>
          <a:xfrm>
            <a:off x="7593806" y="3371850"/>
            <a:ext cx="418370" cy="50007"/>
          </a:xfrm>
          <a:custGeom>
            <a:avLst/>
            <a:gdLst/>
            <a:ahLst/>
            <a:cxnLst/>
            <a:rect l="0" t="0" r="0" b="0"/>
            <a:pathLst>
              <a:path w="418370" h="50007">
                <a:moveTo>
                  <a:pt x="0" y="0"/>
                </a:moveTo>
                <a:lnTo>
                  <a:pt x="0" y="6849"/>
                </a:lnTo>
                <a:lnTo>
                  <a:pt x="12185" y="7126"/>
                </a:lnTo>
                <a:lnTo>
                  <a:pt x="139622" y="7143"/>
                </a:lnTo>
                <a:lnTo>
                  <a:pt x="147850" y="7937"/>
                </a:lnTo>
                <a:lnTo>
                  <a:pt x="155717" y="9260"/>
                </a:lnTo>
                <a:lnTo>
                  <a:pt x="163342" y="10936"/>
                </a:lnTo>
                <a:lnTo>
                  <a:pt x="170807" y="12053"/>
                </a:lnTo>
                <a:lnTo>
                  <a:pt x="178166" y="12798"/>
                </a:lnTo>
                <a:lnTo>
                  <a:pt x="185451" y="13294"/>
                </a:lnTo>
                <a:lnTo>
                  <a:pt x="192691" y="13625"/>
                </a:lnTo>
                <a:lnTo>
                  <a:pt x="207084" y="13993"/>
                </a:lnTo>
                <a:lnTo>
                  <a:pt x="228574" y="14200"/>
                </a:lnTo>
                <a:lnTo>
                  <a:pt x="236520" y="15023"/>
                </a:lnTo>
                <a:lnTo>
                  <a:pt x="244993" y="16365"/>
                </a:lnTo>
                <a:lnTo>
                  <a:pt x="253815" y="18054"/>
                </a:lnTo>
                <a:lnTo>
                  <a:pt x="262079" y="19179"/>
                </a:lnTo>
                <a:lnTo>
                  <a:pt x="269969" y="19930"/>
                </a:lnTo>
                <a:lnTo>
                  <a:pt x="277611" y="20430"/>
                </a:lnTo>
                <a:lnTo>
                  <a:pt x="285086" y="21557"/>
                </a:lnTo>
                <a:lnTo>
                  <a:pt x="292452" y="23103"/>
                </a:lnTo>
                <a:lnTo>
                  <a:pt x="299743" y="24927"/>
                </a:lnTo>
                <a:lnTo>
                  <a:pt x="306984" y="26142"/>
                </a:lnTo>
                <a:lnTo>
                  <a:pt x="314194" y="26953"/>
                </a:lnTo>
                <a:lnTo>
                  <a:pt x="321382" y="27494"/>
                </a:lnTo>
                <a:lnTo>
                  <a:pt x="328554" y="28648"/>
                </a:lnTo>
                <a:lnTo>
                  <a:pt x="335717" y="30211"/>
                </a:lnTo>
                <a:lnTo>
                  <a:pt x="342873" y="32047"/>
                </a:lnTo>
                <a:lnTo>
                  <a:pt x="349233" y="33270"/>
                </a:lnTo>
                <a:lnTo>
                  <a:pt x="360531" y="34630"/>
                </a:lnTo>
                <a:lnTo>
                  <a:pt x="364973" y="35787"/>
                </a:lnTo>
                <a:lnTo>
                  <a:pt x="368728" y="37351"/>
                </a:lnTo>
                <a:lnTo>
                  <a:pt x="372025" y="39188"/>
                </a:lnTo>
                <a:lnTo>
                  <a:pt x="375811" y="40413"/>
                </a:lnTo>
                <a:lnTo>
                  <a:pt x="384250" y="41773"/>
                </a:lnTo>
                <a:lnTo>
                  <a:pt x="387930" y="42930"/>
                </a:lnTo>
                <a:lnTo>
                  <a:pt x="391176" y="44495"/>
                </a:lnTo>
                <a:lnTo>
                  <a:pt x="394133" y="46332"/>
                </a:lnTo>
                <a:lnTo>
                  <a:pt x="396899" y="47556"/>
                </a:lnTo>
                <a:lnTo>
                  <a:pt x="402088" y="48917"/>
                </a:lnTo>
                <a:lnTo>
                  <a:pt x="414847" y="49987"/>
                </a:lnTo>
                <a:lnTo>
                  <a:pt x="418369" y="50000"/>
                </a:lnTo>
                <a:lnTo>
                  <a:pt x="414337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6329362" y="4750593"/>
            <a:ext cx="385665" cy="250033"/>
            <a:chOff x="6329362" y="4750593"/>
            <a:chExt cx="385665" cy="250033"/>
          </a:xfrm>
        </p:grpSpPr>
        <p:sp>
          <p:nvSpPr>
            <p:cNvPr id="22" name="SMARTPenAnnotation395"/>
            <p:cNvSpPr/>
            <p:nvPr/>
          </p:nvSpPr>
          <p:spPr>
            <a:xfrm>
              <a:off x="6336506" y="4836328"/>
              <a:ext cx="142786" cy="164298"/>
            </a:xfrm>
            <a:custGeom>
              <a:avLst/>
              <a:gdLst/>
              <a:ahLst/>
              <a:cxnLst/>
              <a:rect l="0" t="0" r="0" b="0"/>
              <a:pathLst>
                <a:path w="142786" h="164298">
                  <a:moveTo>
                    <a:pt x="0" y="157153"/>
                  </a:moveTo>
                  <a:lnTo>
                    <a:pt x="6151" y="151002"/>
                  </a:lnTo>
                  <a:lnTo>
                    <a:pt x="6702" y="148334"/>
                  </a:lnTo>
                  <a:lnTo>
                    <a:pt x="6849" y="146511"/>
                  </a:lnTo>
                  <a:lnTo>
                    <a:pt x="7741" y="144502"/>
                  </a:lnTo>
                  <a:lnTo>
                    <a:pt x="10849" y="140153"/>
                  </a:lnTo>
                  <a:lnTo>
                    <a:pt x="11995" y="137088"/>
                  </a:lnTo>
                  <a:lnTo>
                    <a:pt x="12759" y="133458"/>
                  </a:lnTo>
                  <a:lnTo>
                    <a:pt x="13269" y="129450"/>
                  </a:lnTo>
                  <a:lnTo>
                    <a:pt x="13608" y="125190"/>
                  </a:lnTo>
                  <a:lnTo>
                    <a:pt x="13835" y="120763"/>
                  </a:lnTo>
                  <a:lnTo>
                    <a:pt x="13986" y="116224"/>
                  </a:lnTo>
                  <a:lnTo>
                    <a:pt x="14880" y="111611"/>
                  </a:lnTo>
                  <a:lnTo>
                    <a:pt x="16270" y="106948"/>
                  </a:lnTo>
                  <a:lnTo>
                    <a:pt x="19931" y="96739"/>
                  </a:lnTo>
                  <a:lnTo>
                    <a:pt x="24204" y="84265"/>
                  </a:lnTo>
                  <a:lnTo>
                    <a:pt x="25661" y="78398"/>
                  </a:lnTo>
                  <a:lnTo>
                    <a:pt x="26632" y="72900"/>
                  </a:lnTo>
                  <a:lnTo>
                    <a:pt x="27280" y="67647"/>
                  </a:lnTo>
                  <a:lnTo>
                    <a:pt x="27711" y="62557"/>
                  </a:lnTo>
                  <a:lnTo>
                    <a:pt x="27999" y="57576"/>
                  </a:lnTo>
                  <a:lnTo>
                    <a:pt x="28191" y="52668"/>
                  </a:lnTo>
                  <a:lnTo>
                    <a:pt x="29113" y="47809"/>
                  </a:lnTo>
                  <a:lnTo>
                    <a:pt x="30521" y="42982"/>
                  </a:lnTo>
                  <a:lnTo>
                    <a:pt x="32254" y="38176"/>
                  </a:lnTo>
                  <a:lnTo>
                    <a:pt x="33409" y="34179"/>
                  </a:lnTo>
                  <a:lnTo>
                    <a:pt x="34178" y="30720"/>
                  </a:lnTo>
                  <a:lnTo>
                    <a:pt x="34692" y="27621"/>
                  </a:lnTo>
                  <a:lnTo>
                    <a:pt x="35828" y="23967"/>
                  </a:lnTo>
                  <a:lnTo>
                    <a:pt x="37379" y="19943"/>
                  </a:lnTo>
                  <a:lnTo>
                    <a:pt x="41779" y="9664"/>
                  </a:lnTo>
                  <a:lnTo>
                    <a:pt x="44498" y="6142"/>
                  </a:lnTo>
                  <a:lnTo>
                    <a:pt x="48918" y="1205"/>
                  </a:lnTo>
                  <a:lnTo>
                    <a:pt x="50075" y="800"/>
                  </a:lnTo>
                  <a:lnTo>
                    <a:pt x="53476" y="350"/>
                  </a:lnTo>
                  <a:lnTo>
                    <a:pt x="57054" y="0"/>
                  </a:lnTo>
                  <a:lnTo>
                    <a:pt x="60914" y="3785"/>
                  </a:lnTo>
                  <a:lnTo>
                    <a:pt x="81060" y="23901"/>
                  </a:lnTo>
                  <a:lnTo>
                    <a:pt x="83409" y="27043"/>
                  </a:lnTo>
                  <a:lnTo>
                    <a:pt x="85768" y="30726"/>
                  </a:lnTo>
                  <a:lnTo>
                    <a:pt x="88135" y="34768"/>
                  </a:lnTo>
                  <a:lnTo>
                    <a:pt x="89713" y="38257"/>
                  </a:lnTo>
                  <a:lnTo>
                    <a:pt x="90765" y="41376"/>
                  </a:lnTo>
                  <a:lnTo>
                    <a:pt x="91466" y="44250"/>
                  </a:lnTo>
                  <a:lnTo>
                    <a:pt x="92727" y="47753"/>
                  </a:lnTo>
                  <a:lnTo>
                    <a:pt x="94362" y="51675"/>
                  </a:lnTo>
                  <a:lnTo>
                    <a:pt x="96245" y="55878"/>
                  </a:lnTo>
                  <a:lnTo>
                    <a:pt x="98295" y="59474"/>
                  </a:lnTo>
                  <a:lnTo>
                    <a:pt x="100455" y="62665"/>
                  </a:lnTo>
                  <a:lnTo>
                    <a:pt x="102688" y="65586"/>
                  </a:lnTo>
                  <a:lnTo>
                    <a:pt x="104972" y="69121"/>
                  </a:lnTo>
                  <a:lnTo>
                    <a:pt x="107287" y="73065"/>
                  </a:lnTo>
                  <a:lnTo>
                    <a:pt x="109625" y="77282"/>
                  </a:lnTo>
                  <a:lnTo>
                    <a:pt x="114339" y="86200"/>
                  </a:lnTo>
                  <a:lnTo>
                    <a:pt x="116707" y="90801"/>
                  </a:lnTo>
                  <a:lnTo>
                    <a:pt x="119079" y="94662"/>
                  </a:lnTo>
                  <a:lnTo>
                    <a:pt x="121455" y="98030"/>
                  </a:lnTo>
                  <a:lnTo>
                    <a:pt x="123833" y="101069"/>
                  </a:lnTo>
                  <a:lnTo>
                    <a:pt x="125417" y="104682"/>
                  </a:lnTo>
                  <a:lnTo>
                    <a:pt x="126474" y="108679"/>
                  </a:lnTo>
                  <a:lnTo>
                    <a:pt x="127178" y="112930"/>
                  </a:lnTo>
                  <a:lnTo>
                    <a:pt x="128442" y="117352"/>
                  </a:lnTo>
                  <a:lnTo>
                    <a:pt x="130078" y="121888"/>
                  </a:lnTo>
                  <a:lnTo>
                    <a:pt x="131963" y="126499"/>
                  </a:lnTo>
                  <a:lnTo>
                    <a:pt x="133219" y="130367"/>
                  </a:lnTo>
                  <a:lnTo>
                    <a:pt x="134056" y="133739"/>
                  </a:lnTo>
                  <a:lnTo>
                    <a:pt x="134614" y="136782"/>
                  </a:lnTo>
                  <a:lnTo>
                    <a:pt x="134987" y="139603"/>
                  </a:lnTo>
                  <a:lnTo>
                    <a:pt x="135235" y="142278"/>
                  </a:lnTo>
                  <a:lnTo>
                    <a:pt x="135400" y="144855"/>
                  </a:lnTo>
                  <a:lnTo>
                    <a:pt x="136304" y="147367"/>
                  </a:lnTo>
                  <a:lnTo>
                    <a:pt x="139425" y="152274"/>
                  </a:lnTo>
                  <a:lnTo>
                    <a:pt x="141853" y="155707"/>
                  </a:lnTo>
                  <a:lnTo>
                    <a:pt x="142421" y="158627"/>
                  </a:lnTo>
                  <a:lnTo>
                    <a:pt x="142785" y="163177"/>
                  </a:lnTo>
                  <a:lnTo>
                    <a:pt x="142021" y="163550"/>
                  </a:lnTo>
                  <a:lnTo>
                    <a:pt x="137948" y="164076"/>
                  </a:lnTo>
                  <a:lnTo>
                    <a:pt x="133744" y="164284"/>
                  </a:lnTo>
                  <a:lnTo>
                    <a:pt x="128587" y="16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96"/>
            <p:cNvSpPr/>
            <p:nvPr/>
          </p:nvSpPr>
          <p:spPr>
            <a:xfrm>
              <a:off x="6329362" y="4879181"/>
              <a:ext cx="185739" cy="57151"/>
            </a:xfrm>
            <a:custGeom>
              <a:avLst/>
              <a:gdLst/>
              <a:ahLst/>
              <a:cxnLst/>
              <a:rect l="0" t="0" r="0" b="0"/>
              <a:pathLst>
                <a:path w="185739" h="57151">
                  <a:moveTo>
                    <a:pt x="0" y="57150"/>
                  </a:moveTo>
                  <a:lnTo>
                    <a:pt x="3792" y="57150"/>
                  </a:lnTo>
                  <a:lnTo>
                    <a:pt x="5703" y="56356"/>
                  </a:lnTo>
                  <a:lnTo>
                    <a:pt x="7771" y="55033"/>
                  </a:lnTo>
                  <a:lnTo>
                    <a:pt x="9943" y="53358"/>
                  </a:lnTo>
                  <a:lnTo>
                    <a:pt x="12185" y="52240"/>
                  </a:lnTo>
                  <a:lnTo>
                    <a:pt x="16793" y="50999"/>
                  </a:lnTo>
                  <a:lnTo>
                    <a:pt x="21487" y="50447"/>
                  </a:lnTo>
                  <a:lnTo>
                    <a:pt x="23849" y="50300"/>
                  </a:lnTo>
                  <a:lnTo>
                    <a:pt x="27012" y="49409"/>
                  </a:lnTo>
                  <a:lnTo>
                    <a:pt x="30708" y="48020"/>
                  </a:lnTo>
                  <a:lnTo>
                    <a:pt x="34760" y="46301"/>
                  </a:lnTo>
                  <a:lnTo>
                    <a:pt x="38254" y="45155"/>
                  </a:lnTo>
                  <a:lnTo>
                    <a:pt x="41378" y="44390"/>
                  </a:lnTo>
                  <a:lnTo>
                    <a:pt x="44254" y="43881"/>
                  </a:lnTo>
                  <a:lnTo>
                    <a:pt x="47759" y="42748"/>
                  </a:lnTo>
                  <a:lnTo>
                    <a:pt x="51683" y="41198"/>
                  </a:lnTo>
                  <a:lnTo>
                    <a:pt x="55887" y="39372"/>
                  </a:lnTo>
                  <a:lnTo>
                    <a:pt x="60277" y="38154"/>
                  </a:lnTo>
                  <a:lnTo>
                    <a:pt x="64791" y="37342"/>
                  </a:lnTo>
                  <a:lnTo>
                    <a:pt x="69387" y="36801"/>
                  </a:lnTo>
                  <a:lnTo>
                    <a:pt x="74040" y="35646"/>
                  </a:lnTo>
                  <a:lnTo>
                    <a:pt x="78729" y="34083"/>
                  </a:lnTo>
                  <a:lnTo>
                    <a:pt x="83442" y="32247"/>
                  </a:lnTo>
                  <a:lnTo>
                    <a:pt x="88172" y="31023"/>
                  </a:lnTo>
                  <a:lnTo>
                    <a:pt x="92912" y="30207"/>
                  </a:lnTo>
                  <a:lnTo>
                    <a:pt x="97661" y="29663"/>
                  </a:lnTo>
                  <a:lnTo>
                    <a:pt x="102413" y="28506"/>
                  </a:lnTo>
                  <a:lnTo>
                    <a:pt x="107169" y="26942"/>
                  </a:lnTo>
                  <a:lnTo>
                    <a:pt x="111928" y="25105"/>
                  </a:lnTo>
                  <a:lnTo>
                    <a:pt x="116687" y="23880"/>
                  </a:lnTo>
                  <a:lnTo>
                    <a:pt x="121448" y="23064"/>
                  </a:lnTo>
                  <a:lnTo>
                    <a:pt x="126209" y="22520"/>
                  </a:lnTo>
                  <a:lnTo>
                    <a:pt x="130970" y="21363"/>
                  </a:lnTo>
                  <a:lnTo>
                    <a:pt x="135732" y="19798"/>
                  </a:lnTo>
                  <a:lnTo>
                    <a:pt x="140495" y="17961"/>
                  </a:lnTo>
                  <a:lnTo>
                    <a:pt x="145257" y="15943"/>
                  </a:lnTo>
                  <a:lnTo>
                    <a:pt x="154781" y="11584"/>
                  </a:lnTo>
                  <a:lnTo>
                    <a:pt x="159544" y="10104"/>
                  </a:lnTo>
                  <a:lnTo>
                    <a:pt x="164306" y="9117"/>
                  </a:lnTo>
                  <a:lnTo>
                    <a:pt x="169069" y="8459"/>
                  </a:lnTo>
                  <a:lnTo>
                    <a:pt x="173038" y="7227"/>
                  </a:lnTo>
                  <a:lnTo>
                    <a:pt x="176478" y="5612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97"/>
            <p:cNvSpPr/>
            <p:nvPr/>
          </p:nvSpPr>
          <p:spPr>
            <a:xfrm>
              <a:off x="6529477" y="4786428"/>
              <a:ext cx="185550" cy="185623"/>
            </a:xfrm>
            <a:custGeom>
              <a:avLst/>
              <a:gdLst/>
              <a:ahLst/>
              <a:cxnLst/>
              <a:rect l="0" t="0" r="0" b="0"/>
              <a:pathLst>
                <a:path w="185550" h="185623">
                  <a:moveTo>
                    <a:pt x="21341" y="28459"/>
                  </a:moveTo>
                  <a:lnTo>
                    <a:pt x="21341" y="59444"/>
                  </a:lnTo>
                  <a:lnTo>
                    <a:pt x="22135" y="61816"/>
                  </a:lnTo>
                  <a:lnTo>
                    <a:pt x="25134" y="66568"/>
                  </a:lnTo>
                  <a:lnTo>
                    <a:pt x="26995" y="71325"/>
                  </a:lnTo>
                  <a:lnTo>
                    <a:pt x="27492" y="73705"/>
                  </a:lnTo>
                  <a:lnTo>
                    <a:pt x="30161" y="78466"/>
                  </a:lnTo>
                  <a:lnTo>
                    <a:pt x="31984" y="80847"/>
                  </a:lnTo>
                  <a:lnTo>
                    <a:pt x="34009" y="85609"/>
                  </a:lnTo>
                  <a:lnTo>
                    <a:pt x="35702" y="91166"/>
                  </a:lnTo>
                  <a:lnTo>
                    <a:pt x="37266" y="94870"/>
                  </a:lnTo>
                  <a:lnTo>
                    <a:pt x="39101" y="98926"/>
                  </a:lnTo>
                  <a:lnTo>
                    <a:pt x="40325" y="102425"/>
                  </a:lnTo>
                  <a:lnTo>
                    <a:pt x="41141" y="105551"/>
                  </a:lnTo>
                  <a:lnTo>
                    <a:pt x="41685" y="108429"/>
                  </a:lnTo>
                  <a:lnTo>
                    <a:pt x="42048" y="111935"/>
                  </a:lnTo>
                  <a:lnTo>
                    <a:pt x="42289" y="115859"/>
                  </a:lnTo>
                  <a:lnTo>
                    <a:pt x="42558" y="123660"/>
                  </a:lnTo>
                  <a:lnTo>
                    <a:pt x="42709" y="132514"/>
                  </a:lnTo>
                  <a:lnTo>
                    <a:pt x="42744" y="137677"/>
                  </a:lnTo>
                  <a:lnTo>
                    <a:pt x="43548" y="139371"/>
                  </a:lnTo>
                  <a:lnTo>
                    <a:pt x="44877" y="140500"/>
                  </a:lnTo>
                  <a:lnTo>
                    <a:pt x="46556" y="141253"/>
                  </a:lnTo>
                  <a:lnTo>
                    <a:pt x="47676" y="142549"/>
                  </a:lnTo>
                  <a:lnTo>
                    <a:pt x="48423" y="144207"/>
                  </a:lnTo>
                  <a:lnTo>
                    <a:pt x="49829" y="149569"/>
                  </a:lnTo>
                  <a:lnTo>
                    <a:pt x="44989" y="154747"/>
                  </a:lnTo>
                  <a:lnTo>
                    <a:pt x="43758" y="156024"/>
                  </a:lnTo>
                  <a:lnTo>
                    <a:pt x="43430" y="155571"/>
                  </a:lnTo>
                  <a:lnTo>
                    <a:pt x="42798" y="150171"/>
                  </a:lnTo>
                  <a:lnTo>
                    <a:pt x="42780" y="146190"/>
                  </a:lnTo>
                  <a:lnTo>
                    <a:pt x="41984" y="145046"/>
                  </a:lnTo>
                  <a:lnTo>
                    <a:pt x="40659" y="144284"/>
                  </a:lnTo>
                  <a:lnTo>
                    <a:pt x="38983" y="143775"/>
                  </a:lnTo>
                  <a:lnTo>
                    <a:pt x="37864" y="142643"/>
                  </a:lnTo>
                  <a:lnTo>
                    <a:pt x="37119" y="141094"/>
                  </a:lnTo>
                  <a:lnTo>
                    <a:pt x="35498" y="136463"/>
                  </a:lnTo>
                  <a:lnTo>
                    <a:pt x="33954" y="133005"/>
                  </a:lnTo>
                  <a:lnTo>
                    <a:pt x="32131" y="129113"/>
                  </a:lnTo>
                  <a:lnTo>
                    <a:pt x="30122" y="125724"/>
                  </a:lnTo>
                  <a:lnTo>
                    <a:pt x="27989" y="122671"/>
                  </a:lnTo>
                  <a:lnTo>
                    <a:pt x="25773" y="119842"/>
                  </a:lnTo>
                  <a:lnTo>
                    <a:pt x="23502" y="116368"/>
                  </a:lnTo>
                  <a:lnTo>
                    <a:pt x="21194" y="112466"/>
                  </a:lnTo>
                  <a:lnTo>
                    <a:pt x="18862" y="108276"/>
                  </a:lnTo>
                  <a:lnTo>
                    <a:pt x="17307" y="104689"/>
                  </a:lnTo>
                  <a:lnTo>
                    <a:pt x="16271" y="101504"/>
                  </a:lnTo>
                  <a:lnTo>
                    <a:pt x="15580" y="98587"/>
                  </a:lnTo>
                  <a:lnTo>
                    <a:pt x="12695" y="93229"/>
                  </a:lnTo>
                  <a:lnTo>
                    <a:pt x="10815" y="90689"/>
                  </a:lnTo>
                  <a:lnTo>
                    <a:pt x="9561" y="87409"/>
                  </a:lnTo>
                  <a:lnTo>
                    <a:pt x="8726" y="83634"/>
                  </a:lnTo>
                  <a:lnTo>
                    <a:pt x="8168" y="79530"/>
                  </a:lnTo>
                  <a:lnTo>
                    <a:pt x="7796" y="76000"/>
                  </a:lnTo>
                  <a:lnTo>
                    <a:pt x="7549" y="72853"/>
                  </a:lnTo>
                  <a:lnTo>
                    <a:pt x="7384" y="69961"/>
                  </a:lnTo>
                  <a:lnTo>
                    <a:pt x="6480" y="67240"/>
                  </a:lnTo>
                  <a:lnTo>
                    <a:pt x="3359" y="62099"/>
                  </a:lnTo>
                  <a:lnTo>
                    <a:pt x="1443" y="57169"/>
                  </a:lnTo>
                  <a:lnTo>
                    <a:pt x="591" y="52332"/>
                  </a:lnTo>
                  <a:lnTo>
                    <a:pt x="213" y="47536"/>
                  </a:lnTo>
                  <a:lnTo>
                    <a:pt x="0" y="44166"/>
                  </a:lnTo>
                  <a:lnTo>
                    <a:pt x="2066" y="41261"/>
                  </a:lnTo>
                  <a:lnTo>
                    <a:pt x="3729" y="39375"/>
                  </a:lnTo>
                  <a:lnTo>
                    <a:pt x="4837" y="37324"/>
                  </a:lnTo>
                  <a:lnTo>
                    <a:pt x="6069" y="32928"/>
                  </a:lnTo>
                  <a:lnTo>
                    <a:pt x="8733" y="28329"/>
                  </a:lnTo>
                  <a:lnTo>
                    <a:pt x="12563" y="23638"/>
                  </a:lnTo>
                  <a:lnTo>
                    <a:pt x="16911" y="18908"/>
                  </a:lnTo>
                  <a:lnTo>
                    <a:pt x="19181" y="17329"/>
                  </a:lnTo>
                  <a:lnTo>
                    <a:pt x="23821" y="15575"/>
                  </a:lnTo>
                  <a:lnTo>
                    <a:pt x="26963" y="14314"/>
                  </a:lnTo>
                  <a:lnTo>
                    <a:pt x="30645" y="12679"/>
                  </a:lnTo>
                  <a:lnTo>
                    <a:pt x="34688" y="10795"/>
                  </a:lnTo>
                  <a:lnTo>
                    <a:pt x="38177" y="8745"/>
                  </a:lnTo>
                  <a:lnTo>
                    <a:pt x="41296" y="6586"/>
                  </a:lnTo>
                  <a:lnTo>
                    <a:pt x="44169" y="4352"/>
                  </a:lnTo>
                  <a:lnTo>
                    <a:pt x="49479" y="1870"/>
                  </a:lnTo>
                  <a:lnTo>
                    <a:pt x="52006" y="1208"/>
                  </a:lnTo>
                  <a:lnTo>
                    <a:pt x="55279" y="767"/>
                  </a:lnTo>
                  <a:lnTo>
                    <a:pt x="59047" y="472"/>
                  </a:lnTo>
                  <a:lnTo>
                    <a:pt x="66675" y="146"/>
                  </a:lnTo>
                  <a:lnTo>
                    <a:pt x="72710" y="0"/>
                  </a:lnTo>
                  <a:lnTo>
                    <a:pt x="76225" y="755"/>
                  </a:lnTo>
                  <a:lnTo>
                    <a:pt x="80155" y="2052"/>
                  </a:lnTo>
                  <a:lnTo>
                    <a:pt x="84363" y="3711"/>
                  </a:lnTo>
                  <a:lnTo>
                    <a:pt x="87962" y="4817"/>
                  </a:lnTo>
                  <a:lnTo>
                    <a:pt x="91156" y="5553"/>
                  </a:lnTo>
                  <a:lnTo>
                    <a:pt x="94078" y="6045"/>
                  </a:lnTo>
                  <a:lnTo>
                    <a:pt x="97614" y="7167"/>
                  </a:lnTo>
                  <a:lnTo>
                    <a:pt x="101558" y="8708"/>
                  </a:lnTo>
                  <a:lnTo>
                    <a:pt x="105776" y="10529"/>
                  </a:lnTo>
                  <a:lnTo>
                    <a:pt x="109381" y="12537"/>
                  </a:lnTo>
                  <a:lnTo>
                    <a:pt x="112578" y="14670"/>
                  </a:lnTo>
                  <a:lnTo>
                    <a:pt x="115504" y="16885"/>
                  </a:lnTo>
                  <a:lnTo>
                    <a:pt x="117453" y="19155"/>
                  </a:lnTo>
                  <a:lnTo>
                    <a:pt x="118754" y="21463"/>
                  </a:lnTo>
                  <a:lnTo>
                    <a:pt x="119621" y="23795"/>
                  </a:lnTo>
                  <a:lnTo>
                    <a:pt x="122700" y="28503"/>
                  </a:lnTo>
                  <a:lnTo>
                    <a:pt x="127353" y="34200"/>
                  </a:lnTo>
                  <a:lnTo>
                    <a:pt x="127989" y="37096"/>
                  </a:lnTo>
                  <a:lnTo>
                    <a:pt x="128271" y="41029"/>
                  </a:lnTo>
                  <a:lnTo>
                    <a:pt x="128397" y="45423"/>
                  </a:lnTo>
                  <a:lnTo>
                    <a:pt x="127637" y="47706"/>
                  </a:lnTo>
                  <a:lnTo>
                    <a:pt x="124675" y="52359"/>
                  </a:lnTo>
                  <a:lnTo>
                    <a:pt x="120713" y="57073"/>
                  </a:lnTo>
                  <a:lnTo>
                    <a:pt x="116307" y="61814"/>
                  </a:lnTo>
                  <a:lnTo>
                    <a:pt x="107010" y="71325"/>
                  </a:lnTo>
                  <a:lnTo>
                    <a:pt x="104647" y="73705"/>
                  </a:lnTo>
                  <a:lnTo>
                    <a:pt x="102279" y="75292"/>
                  </a:lnTo>
                  <a:lnTo>
                    <a:pt x="97530" y="77055"/>
                  </a:lnTo>
                  <a:lnTo>
                    <a:pt x="92774" y="79955"/>
                  </a:lnTo>
                  <a:lnTo>
                    <a:pt x="90394" y="81839"/>
                  </a:lnTo>
                  <a:lnTo>
                    <a:pt x="88015" y="83096"/>
                  </a:lnTo>
                  <a:lnTo>
                    <a:pt x="83252" y="84492"/>
                  </a:lnTo>
                  <a:lnTo>
                    <a:pt x="78639" y="85388"/>
                  </a:lnTo>
                  <a:lnTo>
                    <a:pt x="73023" y="85566"/>
                  </a:lnTo>
                  <a:lnTo>
                    <a:pt x="72464" y="85580"/>
                  </a:lnTo>
                  <a:lnTo>
                    <a:pt x="72092" y="84796"/>
                  </a:lnTo>
                  <a:lnTo>
                    <a:pt x="71413" y="79126"/>
                  </a:lnTo>
                  <a:lnTo>
                    <a:pt x="71356" y="78552"/>
                  </a:lnTo>
                  <a:lnTo>
                    <a:pt x="75143" y="78491"/>
                  </a:lnTo>
                  <a:lnTo>
                    <a:pt x="76259" y="77689"/>
                  </a:lnTo>
                  <a:lnTo>
                    <a:pt x="77003" y="76360"/>
                  </a:lnTo>
                  <a:lnTo>
                    <a:pt x="77499" y="74681"/>
                  </a:lnTo>
                  <a:lnTo>
                    <a:pt x="78624" y="73561"/>
                  </a:lnTo>
                  <a:lnTo>
                    <a:pt x="80167" y="72814"/>
                  </a:lnTo>
                  <a:lnTo>
                    <a:pt x="84555" y="71616"/>
                  </a:lnTo>
                  <a:lnTo>
                    <a:pt x="89107" y="67617"/>
                  </a:lnTo>
                  <a:lnTo>
                    <a:pt x="91918" y="66470"/>
                  </a:lnTo>
                  <a:lnTo>
                    <a:pt x="95380" y="65706"/>
                  </a:lnTo>
                  <a:lnTo>
                    <a:pt x="99275" y="65197"/>
                  </a:lnTo>
                  <a:lnTo>
                    <a:pt x="102667" y="64857"/>
                  </a:lnTo>
                  <a:lnTo>
                    <a:pt x="105721" y="64631"/>
                  </a:lnTo>
                  <a:lnTo>
                    <a:pt x="108551" y="64480"/>
                  </a:lnTo>
                  <a:lnTo>
                    <a:pt x="115928" y="64312"/>
                  </a:lnTo>
                  <a:lnTo>
                    <a:pt x="166502" y="64178"/>
                  </a:lnTo>
                  <a:lnTo>
                    <a:pt x="168915" y="64972"/>
                  </a:lnTo>
                  <a:lnTo>
                    <a:pt x="173713" y="67970"/>
                  </a:lnTo>
                  <a:lnTo>
                    <a:pt x="178351" y="71453"/>
                  </a:lnTo>
                  <a:lnTo>
                    <a:pt x="181876" y="74820"/>
                  </a:lnTo>
                  <a:lnTo>
                    <a:pt x="183133" y="76829"/>
                  </a:lnTo>
                  <a:lnTo>
                    <a:pt x="184530" y="81178"/>
                  </a:lnTo>
                  <a:lnTo>
                    <a:pt x="185151" y="85756"/>
                  </a:lnTo>
                  <a:lnTo>
                    <a:pt x="185427" y="90437"/>
                  </a:lnTo>
                  <a:lnTo>
                    <a:pt x="185549" y="95163"/>
                  </a:lnTo>
                  <a:lnTo>
                    <a:pt x="184789" y="97535"/>
                  </a:lnTo>
                  <a:lnTo>
                    <a:pt x="181826" y="102287"/>
                  </a:lnTo>
                  <a:lnTo>
                    <a:pt x="179925" y="105459"/>
                  </a:lnTo>
                  <a:lnTo>
                    <a:pt x="177863" y="109161"/>
                  </a:lnTo>
                  <a:lnTo>
                    <a:pt x="173457" y="117508"/>
                  </a:lnTo>
                  <a:lnTo>
                    <a:pt x="168852" y="126509"/>
                  </a:lnTo>
                  <a:lnTo>
                    <a:pt x="166513" y="130338"/>
                  </a:lnTo>
                  <a:lnTo>
                    <a:pt x="164160" y="133685"/>
                  </a:lnTo>
                  <a:lnTo>
                    <a:pt x="161797" y="136710"/>
                  </a:lnTo>
                  <a:lnTo>
                    <a:pt x="157056" y="142187"/>
                  </a:lnTo>
                  <a:lnTo>
                    <a:pt x="154680" y="144759"/>
                  </a:lnTo>
                  <a:lnTo>
                    <a:pt x="151508" y="147267"/>
                  </a:lnTo>
                  <a:lnTo>
                    <a:pt x="147807" y="149733"/>
                  </a:lnTo>
                  <a:lnTo>
                    <a:pt x="143752" y="152171"/>
                  </a:lnTo>
                  <a:lnTo>
                    <a:pt x="140255" y="154590"/>
                  </a:lnTo>
                  <a:lnTo>
                    <a:pt x="137130" y="156997"/>
                  </a:lnTo>
                  <a:lnTo>
                    <a:pt x="134252" y="159394"/>
                  </a:lnTo>
                  <a:lnTo>
                    <a:pt x="130746" y="161787"/>
                  </a:lnTo>
                  <a:lnTo>
                    <a:pt x="126822" y="164176"/>
                  </a:lnTo>
                  <a:lnTo>
                    <a:pt x="122618" y="166562"/>
                  </a:lnTo>
                  <a:lnTo>
                    <a:pt x="119021" y="168947"/>
                  </a:lnTo>
                  <a:lnTo>
                    <a:pt x="115830" y="171330"/>
                  </a:lnTo>
                  <a:lnTo>
                    <a:pt x="112909" y="173713"/>
                  </a:lnTo>
                  <a:lnTo>
                    <a:pt x="109374" y="176095"/>
                  </a:lnTo>
                  <a:lnTo>
                    <a:pt x="105430" y="178477"/>
                  </a:lnTo>
                  <a:lnTo>
                    <a:pt x="101213" y="180858"/>
                  </a:lnTo>
                  <a:lnTo>
                    <a:pt x="97608" y="182446"/>
                  </a:lnTo>
                  <a:lnTo>
                    <a:pt x="94410" y="183505"/>
                  </a:lnTo>
                  <a:lnTo>
                    <a:pt x="88742" y="184680"/>
                  </a:lnTo>
                  <a:lnTo>
                    <a:pt x="83576" y="185203"/>
                  </a:lnTo>
                  <a:lnTo>
                    <a:pt x="78635" y="185436"/>
                  </a:lnTo>
                  <a:lnTo>
                    <a:pt x="71390" y="185566"/>
                  </a:lnTo>
                  <a:lnTo>
                    <a:pt x="42773" y="1856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98"/>
            <p:cNvSpPr/>
            <p:nvPr/>
          </p:nvSpPr>
          <p:spPr>
            <a:xfrm>
              <a:off x="6329362" y="4750593"/>
              <a:ext cx="364324" cy="57064"/>
            </a:xfrm>
            <a:custGeom>
              <a:avLst/>
              <a:gdLst/>
              <a:ahLst/>
              <a:cxnLst/>
              <a:rect l="0" t="0" r="0" b="0"/>
              <a:pathLst>
                <a:path w="364324" h="57064">
                  <a:moveTo>
                    <a:pt x="0" y="50007"/>
                  </a:moveTo>
                  <a:lnTo>
                    <a:pt x="98774" y="50007"/>
                  </a:lnTo>
                  <a:lnTo>
                    <a:pt x="102362" y="50801"/>
                  </a:lnTo>
                  <a:lnTo>
                    <a:pt x="105548" y="52123"/>
                  </a:lnTo>
                  <a:lnTo>
                    <a:pt x="108465" y="53799"/>
                  </a:lnTo>
                  <a:lnTo>
                    <a:pt x="111997" y="54916"/>
                  </a:lnTo>
                  <a:lnTo>
                    <a:pt x="120156" y="56157"/>
                  </a:lnTo>
                  <a:lnTo>
                    <a:pt x="129882" y="56856"/>
                  </a:lnTo>
                  <a:lnTo>
                    <a:pt x="137790" y="57063"/>
                  </a:lnTo>
                  <a:lnTo>
                    <a:pt x="141073" y="56299"/>
                  </a:lnTo>
                  <a:lnTo>
                    <a:pt x="144849" y="54995"/>
                  </a:lnTo>
                  <a:lnTo>
                    <a:pt x="148953" y="53332"/>
                  </a:lnTo>
                  <a:lnTo>
                    <a:pt x="152484" y="52224"/>
                  </a:lnTo>
                  <a:lnTo>
                    <a:pt x="162038" y="50663"/>
                  </a:lnTo>
                  <a:lnTo>
                    <a:pt x="170177" y="50299"/>
                  </a:lnTo>
                  <a:lnTo>
                    <a:pt x="183685" y="50093"/>
                  </a:lnTo>
                  <a:lnTo>
                    <a:pt x="187544" y="49270"/>
                  </a:lnTo>
                  <a:lnTo>
                    <a:pt x="190911" y="47928"/>
                  </a:lnTo>
                  <a:lnTo>
                    <a:pt x="193949" y="46240"/>
                  </a:lnTo>
                  <a:lnTo>
                    <a:pt x="197562" y="45115"/>
                  </a:lnTo>
                  <a:lnTo>
                    <a:pt x="205810" y="43863"/>
                  </a:lnTo>
                  <a:lnTo>
                    <a:pt x="211025" y="42736"/>
                  </a:lnTo>
                  <a:lnTo>
                    <a:pt x="216884" y="41191"/>
                  </a:lnTo>
                  <a:lnTo>
                    <a:pt x="223170" y="39367"/>
                  </a:lnTo>
                  <a:lnTo>
                    <a:pt x="228155" y="37357"/>
                  </a:lnTo>
                  <a:lnTo>
                    <a:pt x="232272" y="35224"/>
                  </a:lnTo>
                  <a:lnTo>
                    <a:pt x="235811" y="33008"/>
                  </a:lnTo>
                  <a:lnTo>
                    <a:pt x="239757" y="31530"/>
                  </a:lnTo>
                  <a:lnTo>
                    <a:pt x="248376" y="29888"/>
                  </a:lnTo>
                  <a:lnTo>
                    <a:pt x="252896" y="28657"/>
                  </a:lnTo>
                  <a:lnTo>
                    <a:pt x="257497" y="27042"/>
                  </a:lnTo>
                  <a:lnTo>
                    <a:pt x="262153" y="25172"/>
                  </a:lnTo>
                  <a:lnTo>
                    <a:pt x="266843" y="23131"/>
                  </a:lnTo>
                  <a:lnTo>
                    <a:pt x="276289" y="18747"/>
                  </a:lnTo>
                  <a:lnTo>
                    <a:pt x="281030" y="17261"/>
                  </a:lnTo>
                  <a:lnTo>
                    <a:pt x="290532" y="15609"/>
                  </a:lnTo>
                  <a:lnTo>
                    <a:pt x="295288" y="14375"/>
                  </a:lnTo>
                  <a:lnTo>
                    <a:pt x="300046" y="12759"/>
                  </a:lnTo>
                  <a:lnTo>
                    <a:pt x="304806" y="10887"/>
                  </a:lnTo>
                  <a:lnTo>
                    <a:pt x="308773" y="9639"/>
                  </a:lnTo>
                  <a:lnTo>
                    <a:pt x="318942" y="7883"/>
                  </a:lnTo>
                  <a:lnTo>
                    <a:pt x="327225" y="7473"/>
                  </a:lnTo>
                  <a:lnTo>
                    <a:pt x="330862" y="6569"/>
                  </a:lnTo>
                  <a:lnTo>
                    <a:pt x="334081" y="5174"/>
                  </a:lnTo>
                  <a:lnTo>
                    <a:pt x="337021" y="3449"/>
                  </a:lnTo>
                  <a:lnTo>
                    <a:pt x="339774" y="2299"/>
                  </a:lnTo>
                  <a:lnTo>
                    <a:pt x="346649" y="682"/>
                  </a:lnTo>
                  <a:lnTo>
                    <a:pt x="349831" y="202"/>
                  </a:lnTo>
                  <a:lnTo>
                    <a:pt x="360646" y="8"/>
                  </a:lnTo>
                  <a:lnTo>
                    <a:pt x="364323" y="0"/>
                  </a:lnTo>
                  <a:lnTo>
                    <a:pt x="3500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8819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60500"/>
            <a:ext cx="3251200" cy="22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 example</a:t>
            </a:r>
            <a:endParaRPr lang="en-US"/>
          </a:p>
        </p:txBody>
      </p:sp>
      <p:sp>
        <p:nvSpPr>
          <p:cNvPr id="4" name="SMARTPenAnnotation236"/>
          <p:cNvSpPr/>
          <p:nvPr/>
        </p:nvSpPr>
        <p:spPr>
          <a:xfrm>
            <a:off x="1235956" y="1414462"/>
            <a:ext cx="1491962" cy="842963"/>
          </a:xfrm>
          <a:custGeom>
            <a:avLst/>
            <a:gdLst/>
            <a:ahLst/>
            <a:cxnLst/>
            <a:rect l="0" t="0" r="0" b="0"/>
            <a:pathLst>
              <a:path w="1491962" h="842963">
                <a:moveTo>
                  <a:pt x="1450094" y="164306"/>
                </a:moveTo>
                <a:lnTo>
                  <a:pt x="1446301" y="164306"/>
                </a:lnTo>
                <a:lnTo>
                  <a:pt x="1445184" y="163513"/>
                </a:lnTo>
                <a:lnTo>
                  <a:pt x="1444439" y="162190"/>
                </a:lnTo>
                <a:lnTo>
                  <a:pt x="1442352" y="156237"/>
                </a:lnTo>
                <a:lnTo>
                  <a:pt x="1437305" y="146746"/>
                </a:lnTo>
                <a:lnTo>
                  <a:pt x="1421467" y="128675"/>
                </a:lnTo>
                <a:lnTo>
                  <a:pt x="1411983" y="119080"/>
                </a:lnTo>
                <a:lnTo>
                  <a:pt x="1379920" y="97632"/>
                </a:lnTo>
                <a:lnTo>
                  <a:pt x="1348572" y="83344"/>
                </a:lnTo>
                <a:lnTo>
                  <a:pt x="1307086" y="69056"/>
                </a:lnTo>
                <a:lnTo>
                  <a:pt x="1278617" y="60325"/>
                </a:lnTo>
                <a:lnTo>
                  <a:pt x="1235779" y="51726"/>
                </a:lnTo>
                <a:lnTo>
                  <a:pt x="1214349" y="45841"/>
                </a:lnTo>
                <a:lnTo>
                  <a:pt x="1171487" y="38215"/>
                </a:lnTo>
                <a:lnTo>
                  <a:pt x="1131976" y="32255"/>
                </a:lnTo>
                <a:lnTo>
                  <a:pt x="1087693" y="26943"/>
                </a:lnTo>
                <a:lnTo>
                  <a:pt x="1064903" y="23064"/>
                </a:lnTo>
                <a:lnTo>
                  <a:pt x="1023778" y="16737"/>
                </a:lnTo>
                <a:lnTo>
                  <a:pt x="978015" y="13709"/>
                </a:lnTo>
                <a:lnTo>
                  <a:pt x="936763" y="8165"/>
                </a:lnTo>
                <a:lnTo>
                  <a:pt x="894505" y="5162"/>
                </a:lnTo>
                <a:lnTo>
                  <a:pt x="869814" y="1529"/>
                </a:lnTo>
                <a:lnTo>
                  <a:pt x="829234" y="302"/>
                </a:lnTo>
                <a:lnTo>
                  <a:pt x="600372" y="0"/>
                </a:lnTo>
                <a:lnTo>
                  <a:pt x="554432" y="5654"/>
                </a:lnTo>
                <a:lnTo>
                  <a:pt x="507852" y="7741"/>
                </a:lnTo>
                <a:lnTo>
                  <a:pt x="461658" y="13269"/>
                </a:lnTo>
                <a:lnTo>
                  <a:pt x="421992" y="19808"/>
                </a:lnTo>
                <a:lnTo>
                  <a:pt x="380050" y="26127"/>
                </a:lnTo>
                <a:lnTo>
                  <a:pt x="336966" y="32045"/>
                </a:lnTo>
                <a:lnTo>
                  <a:pt x="300121" y="40889"/>
                </a:lnTo>
                <a:lnTo>
                  <a:pt x="267616" y="46265"/>
                </a:lnTo>
                <a:lnTo>
                  <a:pt x="221666" y="59621"/>
                </a:lnTo>
                <a:lnTo>
                  <a:pt x="182771" y="75411"/>
                </a:lnTo>
                <a:lnTo>
                  <a:pt x="170083" y="77172"/>
                </a:lnTo>
                <a:lnTo>
                  <a:pt x="164159" y="79230"/>
                </a:lnTo>
                <a:lnTo>
                  <a:pt x="117677" y="102187"/>
                </a:lnTo>
                <a:lnTo>
                  <a:pt x="78536" y="128138"/>
                </a:lnTo>
                <a:lnTo>
                  <a:pt x="59452" y="138024"/>
                </a:lnTo>
                <a:lnTo>
                  <a:pt x="52039" y="144952"/>
                </a:lnTo>
                <a:lnTo>
                  <a:pt x="48951" y="149022"/>
                </a:lnTo>
                <a:lnTo>
                  <a:pt x="41286" y="155661"/>
                </a:lnTo>
                <a:lnTo>
                  <a:pt x="37020" y="158543"/>
                </a:lnTo>
                <a:lnTo>
                  <a:pt x="34176" y="162052"/>
                </a:lnTo>
                <a:lnTo>
                  <a:pt x="32280" y="165978"/>
                </a:lnTo>
                <a:lnTo>
                  <a:pt x="29379" y="173780"/>
                </a:lnTo>
                <a:lnTo>
                  <a:pt x="14113" y="198393"/>
                </a:lnTo>
                <a:lnTo>
                  <a:pt x="11760" y="201318"/>
                </a:lnTo>
                <a:lnTo>
                  <a:pt x="10192" y="204856"/>
                </a:lnTo>
                <a:lnTo>
                  <a:pt x="7985" y="216626"/>
                </a:lnTo>
                <a:lnTo>
                  <a:pt x="6344" y="238057"/>
                </a:lnTo>
                <a:lnTo>
                  <a:pt x="2171" y="247718"/>
                </a:lnTo>
                <a:lnTo>
                  <a:pt x="210" y="265612"/>
                </a:lnTo>
                <a:lnTo>
                  <a:pt x="0" y="277313"/>
                </a:lnTo>
                <a:lnTo>
                  <a:pt x="2068" y="286234"/>
                </a:lnTo>
                <a:lnTo>
                  <a:pt x="5633" y="294696"/>
                </a:lnTo>
                <a:lnTo>
                  <a:pt x="21400" y="319806"/>
                </a:lnTo>
                <a:lnTo>
                  <a:pt x="28504" y="330237"/>
                </a:lnTo>
                <a:lnTo>
                  <a:pt x="30880" y="334458"/>
                </a:lnTo>
                <a:lnTo>
                  <a:pt x="37753" y="341265"/>
                </a:lnTo>
                <a:lnTo>
                  <a:pt x="51308" y="352102"/>
                </a:lnTo>
                <a:lnTo>
                  <a:pt x="66500" y="372835"/>
                </a:lnTo>
                <a:lnTo>
                  <a:pt x="73428" y="378165"/>
                </a:lnTo>
                <a:lnTo>
                  <a:pt x="114266" y="402155"/>
                </a:lnTo>
                <a:lnTo>
                  <a:pt x="124555" y="409717"/>
                </a:lnTo>
                <a:lnTo>
                  <a:pt x="168688" y="430919"/>
                </a:lnTo>
                <a:lnTo>
                  <a:pt x="212724" y="450053"/>
                </a:lnTo>
                <a:lnTo>
                  <a:pt x="253625" y="466725"/>
                </a:lnTo>
                <a:lnTo>
                  <a:pt x="300165" y="483394"/>
                </a:lnTo>
                <a:lnTo>
                  <a:pt x="320651" y="491331"/>
                </a:lnTo>
                <a:lnTo>
                  <a:pt x="344314" y="505717"/>
                </a:lnTo>
                <a:lnTo>
                  <a:pt x="386756" y="527580"/>
                </a:lnTo>
                <a:lnTo>
                  <a:pt x="415882" y="542472"/>
                </a:lnTo>
                <a:lnTo>
                  <a:pt x="428469" y="548280"/>
                </a:lnTo>
                <a:lnTo>
                  <a:pt x="451601" y="562827"/>
                </a:lnTo>
                <a:lnTo>
                  <a:pt x="464188" y="569233"/>
                </a:lnTo>
                <a:lnTo>
                  <a:pt x="487320" y="584164"/>
                </a:lnTo>
                <a:lnTo>
                  <a:pt x="510792" y="594992"/>
                </a:lnTo>
                <a:lnTo>
                  <a:pt x="537667" y="612831"/>
                </a:lnTo>
                <a:lnTo>
                  <a:pt x="582023" y="630942"/>
                </a:lnTo>
                <a:lnTo>
                  <a:pt x="623856" y="654177"/>
                </a:lnTo>
                <a:lnTo>
                  <a:pt x="665913" y="673590"/>
                </a:lnTo>
                <a:lnTo>
                  <a:pt x="686196" y="684299"/>
                </a:lnTo>
                <a:lnTo>
                  <a:pt x="728617" y="699956"/>
                </a:lnTo>
                <a:lnTo>
                  <a:pt x="753366" y="709587"/>
                </a:lnTo>
                <a:lnTo>
                  <a:pt x="795300" y="732761"/>
                </a:lnTo>
                <a:lnTo>
                  <a:pt x="825115" y="745244"/>
                </a:lnTo>
                <a:lnTo>
                  <a:pt x="864264" y="771080"/>
                </a:lnTo>
                <a:lnTo>
                  <a:pt x="908092" y="790558"/>
                </a:lnTo>
                <a:lnTo>
                  <a:pt x="950150" y="814387"/>
                </a:lnTo>
                <a:lnTo>
                  <a:pt x="973065" y="825500"/>
                </a:lnTo>
                <a:lnTo>
                  <a:pt x="1000480" y="834143"/>
                </a:lnTo>
                <a:lnTo>
                  <a:pt x="1005095" y="834702"/>
                </a:lnTo>
                <a:lnTo>
                  <a:pt x="1012339" y="837439"/>
                </a:lnTo>
                <a:lnTo>
                  <a:pt x="1015382" y="839280"/>
                </a:lnTo>
                <a:lnTo>
                  <a:pt x="1025114" y="841326"/>
                </a:lnTo>
                <a:lnTo>
                  <a:pt x="1069267" y="842920"/>
                </a:lnTo>
                <a:lnTo>
                  <a:pt x="1112042" y="842962"/>
                </a:lnTo>
                <a:lnTo>
                  <a:pt x="1121519" y="840846"/>
                </a:lnTo>
                <a:lnTo>
                  <a:pt x="1167387" y="823226"/>
                </a:lnTo>
                <a:lnTo>
                  <a:pt x="1190624" y="811916"/>
                </a:lnTo>
                <a:lnTo>
                  <a:pt x="1194564" y="808771"/>
                </a:lnTo>
                <a:lnTo>
                  <a:pt x="1204695" y="797554"/>
                </a:lnTo>
                <a:lnTo>
                  <a:pt x="1235913" y="773144"/>
                </a:lnTo>
                <a:lnTo>
                  <a:pt x="1240631" y="770223"/>
                </a:lnTo>
                <a:lnTo>
                  <a:pt x="1247991" y="762745"/>
                </a:lnTo>
                <a:lnTo>
                  <a:pt x="1262495" y="740353"/>
                </a:lnTo>
                <a:lnTo>
                  <a:pt x="1287629" y="711975"/>
                </a:lnTo>
                <a:lnTo>
                  <a:pt x="1302072" y="688179"/>
                </a:lnTo>
                <a:lnTo>
                  <a:pt x="1311111" y="669925"/>
                </a:lnTo>
                <a:lnTo>
                  <a:pt x="1317727" y="647677"/>
                </a:lnTo>
                <a:lnTo>
                  <a:pt x="1328779" y="621817"/>
                </a:lnTo>
                <a:lnTo>
                  <a:pt x="1338200" y="598725"/>
                </a:lnTo>
                <a:lnTo>
                  <a:pt x="1342795" y="576937"/>
                </a:lnTo>
                <a:lnTo>
                  <a:pt x="1352757" y="552539"/>
                </a:lnTo>
                <a:lnTo>
                  <a:pt x="1355239" y="542965"/>
                </a:lnTo>
                <a:lnTo>
                  <a:pt x="1355901" y="538189"/>
                </a:lnTo>
                <a:lnTo>
                  <a:pt x="1360870" y="526533"/>
                </a:lnTo>
                <a:lnTo>
                  <a:pt x="1366782" y="514208"/>
                </a:lnTo>
                <a:lnTo>
                  <a:pt x="1374682" y="488451"/>
                </a:lnTo>
                <a:lnTo>
                  <a:pt x="1383574" y="464255"/>
                </a:lnTo>
                <a:lnTo>
                  <a:pt x="1388250" y="453457"/>
                </a:lnTo>
                <a:lnTo>
                  <a:pt x="1401835" y="432795"/>
                </a:lnTo>
                <a:lnTo>
                  <a:pt x="1408282" y="408723"/>
                </a:lnTo>
                <a:lnTo>
                  <a:pt x="1416964" y="388446"/>
                </a:lnTo>
                <a:lnTo>
                  <a:pt x="1434344" y="362254"/>
                </a:lnTo>
                <a:lnTo>
                  <a:pt x="1442517" y="346518"/>
                </a:lnTo>
                <a:lnTo>
                  <a:pt x="1447520" y="338158"/>
                </a:lnTo>
                <a:lnTo>
                  <a:pt x="1457199" y="317622"/>
                </a:lnTo>
                <a:lnTo>
                  <a:pt x="1471521" y="292556"/>
                </a:lnTo>
                <a:lnTo>
                  <a:pt x="1475492" y="283219"/>
                </a:lnTo>
                <a:lnTo>
                  <a:pt x="1480158" y="264289"/>
                </a:lnTo>
                <a:lnTo>
                  <a:pt x="1484137" y="252139"/>
                </a:lnTo>
                <a:lnTo>
                  <a:pt x="1485481" y="237130"/>
                </a:lnTo>
                <a:lnTo>
                  <a:pt x="1485783" y="219406"/>
                </a:lnTo>
                <a:lnTo>
                  <a:pt x="1487916" y="212343"/>
                </a:lnTo>
                <a:lnTo>
                  <a:pt x="1490716" y="204706"/>
                </a:lnTo>
                <a:lnTo>
                  <a:pt x="1491961" y="198666"/>
                </a:lnTo>
                <a:lnTo>
                  <a:pt x="1491499" y="195944"/>
                </a:lnTo>
                <a:lnTo>
                  <a:pt x="1487171" y="185872"/>
                </a:lnTo>
                <a:lnTo>
                  <a:pt x="1486718" y="183446"/>
                </a:lnTo>
                <a:lnTo>
                  <a:pt x="1484098" y="178634"/>
                </a:lnTo>
                <a:lnTo>
                  <a:pt x="1482288" y="176239"/>
                </a:lnTo>
                <a:lnTo>
                  <a:pt x="1480277" y="171462"/>
                </a:lnTo>
                <a:lnTo>
                  <a:pt x="1479741" y="169077"/>
                </a:lnTo>
                <a:lnTo>
                  <a:pt x="1477029" y="164310"/>
                </a:lnTo>
                <a:lnTo>
                  <a:pt x="1475194" y="161927"/>
                </a:lnTo>
                <a:lnTo>
                  <a:pt x="1472383" y="160339"/>
                </a:lnTo>
                <a:lnTo>
                  <a:pt x="1465027" y="158574"/>
                </a:lnTo>
                <a:lnTo>
                  <a:pt x="1462431" y="157310"/>
                </a:lnTo>
                <a:lnTo>
                  <a:pt x="1460699" y="155673"/>
                </a:lnTo>
                <a:lnTo>
                  <a:pt x="1457982" y="151738"/>
                </a:lnTo>
                <a:lnTo>
                  <a:pt x="1454129" y="147343"/>
                </a:lnTo>
                <a:lnTo>
                  <a:pt x="1451990" y="145854"/>
                </a:lnTo>
                <a:lnTo>
                  <a:pt x="1447497" y="144199"/>
                </a:lnTo>
                <a:lnTo>
                  <a:pt x="1445981" y="142964"/>
                </a:lnTo>
                <a:lnTo>
                  <a:pt x="1444971" y="141347"/>
                </a:lnTo>
                <a:lnTo>
                  <a:pt x="1444297" y="139475"/>
                </a:lnTo>
                <a:lnTo>
                  <a:pt x="1441432" y="135278"/>
                </a:lnTo>
                <a:lnTo>
                  <a:pt x="1439557" y="133048"/>
                </a:lnTo>
                <a:lnTo>
                  <a:pt x="1437513" y="131561"/>
                </a:lnTo>
                <a:lnTo>
                  <a:pt x="1433125" y="129909"/>
                </a:lnTo>
                <a:lnTo>
                  <a:pt x="1426192" y="128979"/>
                </a:lnTo>
                <a:lnTo>
                  <a:pt x="1423840" y="128055"/>
                </a:lnTo>
                <a:lnTo>
                  <a:pt x="1416739" y="123755"/>
                </a:lnTo>
                <a:lnTo>
                  <a:pt x="1411986" y="122471"/>
                </a:lnTo>
                <a:lnTo>
                  <a:pt x="1404847" y="121748"/>
                </a:lnTo>
                <a:lnTo>
                  <a:pt x="1402467" y="120853"/>
                </a:lnTo>
                <a:lnTo>
                  <a:pt x="1395324" y="116594"/>
                </a:lnTo>
                <a:lnTo>
                  <a:pt x="1390562" y="115320"/>
                </a:lnTo>
                <a:lnTo>
                  <a:pt x="1371512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7"/>
          <p:cNvSpPr/>
          <p:nvPr/>
        </p:nvSpPr>
        <p:spPr>
          <a:xfrm>
            <a:off x="721616" y="2864669"/>
            <a:ext cx="1700087" cy="841847"/>
          </a:xfrm>
          <a:custGeom>
            <a:avLst/>
            <a:gdLst/>
            <a:ahLst/>
            <a:cxnLst/>
            <a:rect l="0" t="0" r="0" b="0"/>
            <a:pathLst>
              <a:path w="1700087" h="841847">
                <a:moveTo>
                  <a:pt x="1314352" y="7118"/>
                </a:moveTo>
                <a:lnTo>
                  <a:pt x="1314352" y="268"/>
                </a:lnTo>
                <a:lnTo>
                  <a:pt x="1308201" y="0"/>
                </a:lnTo>
                <a:lnTo>
                  <a:pt x="1307871" y="785"/>
                </a:lnTo>
                <a:lnTo>
                  <a:pt x="1307503" y="3774"/>
                </a:lnTo>
                <a:lnTo>
                  <a:pt x="1306611" y="4889"/>
                </a:lnTo>
                <a:lnTo>
                  <a:pt x="1305223" y="5632"/>
                </a:lnTo>
                <a:lnTo>
                  <a:pt x="1301083" y="6825"/>
                </a:lnTo>
                <a:lnTo>
                  <a:pt x="1290211" y="7092"/>
                </a:lnTo>
                <a:lnTo>
                  <a:pt x="1287940" y="7895"/>
                </a:lnTo>
                <a:lnTo>
                  <a:pt x="1280950" y="12022"/>
                </a:lnTo>
                <a:lnTo>
                  <a:pt x="1273852" y="14392"/>
                </a:lnTo>
                <a:lnTo>
                  <a:pt x="1269100" y="17759"/>
                </a:lnTo>
                <a:lnTo>
                  <a:pt x="1265928" y="18975"/>
                </a:lnTo>
                <a:lnTo>
                  <a:pt x="1253879" y="20685"/>
                </a:lnTo>
                <a:lnTo>
                  <a:pt x="1244877" y="21085"/>
                </a:lnTo>
                <a:lnTo>
                  <a:pt x="1241048" y="21986"/>
                </a:lnTo>
                <a:lnTo>
                  <a:pt x="1230279" y="26252"/>
                </a:lnTo>
                <a:lnTo>
                  <a:pt x="1208228" y="30212"/>
                </a:lnTo>
                <a:lnTo>
                  <a:pt x="1197336" y="33257"/>
                </a:lnTo>
                <a:lnTo>
                  <a:pt x="1146589" y="41749"/>
                </a:lnTo>
                <a:lnTo>
                  <a:pt x="1099837" y="54164"/>
                </a:lnTo>
                <a:lnTo>
                  <a:pt x="1073542" y="58656"/>
                </a:lnTo>
                <a:lnTo>
                  <a:pt x="1068087" y="60527"/>
                </a:lnTo>
                <a:lnTo>
                  <a:pt x="1018101" y="69752"/>
                </a:lnTo>
                <a:lnTo>
                  <a:pt x="973205" y="77239"/>
                </a:lnTo>
                <a:lnTo>
                  <a:pt x="922593" y="88383"/>
                </a:lnTo>
                <a:lnTo>
                  <a:pt x="874892" y="102395"/>
                </a:lnTo>
                <a:lnTo>
                  <a:pt x="822730" y="116658"/>
                </a:lnTo>
                <a:lnTo>
                  <a:pt x="778115" y="128562"/>
                </a:lnTo>
                <a:lnTo>
                  <a:pt x="735002" y="140468"/>
                </a:lnTo>
                <a:lnTo>
                  <a:pt x="704719" y="148406"/>
                </a:lnTo>
                <a:lnTo>
                  <a:pt x="651839" y="168381"/>
                </a:lnTo>
                <a:lnTo>
                  <a:pt x="624428" y="176784"/>
                </a:lnTo>
                <a:lnTo>
                  <a:pt x="573108" y="201848"/>
                </a:lnTo>
                <a:lnTo>
                  <a:pt x="537667" y="215828"/>
                </a:lnTo>
                <a:lnTo>
                  <a:pt x="494523" y="238302"/>
                </a:lnTo>
                <a:lnTo>
                  <a:pt x="447488" y="261938"/>
                </a:lnTo>
                <a:lnTo>
                  <a:pt x="400362" y="286697"/>
                </a:lnTo>
                <a:lnTo>
                  <a:pt x="356517" y="307597"/>
                </a:lnTo>
                <a:lnTo>
                  <a:pt x="315093" y="331026"/>
                </a:lnTo>
                <a:lnTo>
                  <a:pt x="285823" y="347913"/>
                </a:lnTo>
                <a:lnTo>
                  <a:pt x="240688" y="371892"/>
                </a:lnTo>
                <a:lnTo>
                  <a:pt x="193226" y="397946"/>
                </a:lnTo>
                <a:lnTo>
                  <a:pt x="179487" y="404657"/>
                </a:lnTo>
                <a:lnTo>
                  <a:pt x="140858" y="430220"/>
                </a:lnTo>
                <a:lnTo>
                  <a:pt x="111715" y="452625"/>
                </a:lnTo>
                <a:lnTo>
                  <a:pt x="81948" y="476253"/>
                </a:lnTo>
                <a:lnTo>
                  <a:pt x="58536" y="504802"/>
                </a:lnTo>
                <a:lnTo>
                  <a:pt x="37619" y="522958"/>
                </a:lnTo>
                <a:lnTo>
                  <a:pt x="23978" y="545477"/>
                </a:lnTo>
                <a:lnTo>
                  <a:pt x="14242" y="562253"/>
                </a:lnTo>
                <a:lnTo>
                  <a:pt x="11843" y="565327"/>
                </a:lnTo>
                <a:lnTo>
                  <a:pt x="10244" y="568963"/>
                </a:lnTo>
                <a:lnTo>
                  <a:pt x="2417" y="595484"/>
                </a:lnTo>
                <a:lnTo>
                  <a:pt x="233" y="619125"/>
                </a:lnTo>
                <a:lnTo>
                  <a:pt x="0" y="633395"/>
                </a:lnTo>
                <a:lnTo>
                  <a:pt x="2063" y="642915"/>
                </a:lnTo>
                <a:lnTo>
                  <a:pt x="5569" y="655084"/>
                </a:lnTo>
                <a:lnTo>
                  <a:pt x="6062" y="658170"/>
                </a:lnTo>
                <a:lnTo>
                  <a:pt x="10842" y="665833"/>
                </a:lnTo>
                <a:lnTo>
                  <a:pt x="20342" y="679072"/>
                </a:lnTo>
                <a:lnTo>
                  <a:pt x="26449" y="688352"/>
                </a:lnTo>
                <a:lnTo>
                  <a:pt x="47620" y="711838"/>
                </a:lnTo>
                <a:lnTo>
                  <a:pt x="60167" y="723748"/>
                </a:lnTo>
                <a:lnTo>
                  <a:pt x="87160" y="744894"/>
                </a:lnTo>
                <a:lnTo>
                  <a:pt x="91411" y="749000"/>
                </a:lnTo>
                <a:lnTo>
                  <a:pt x="102485" y="755679"/>
                </a:lnTo>
                <a:lnTo>
                  <a:pt x="150071" y="779942"/>
                </a:lnTo>
                <a:lnTo>
                  <a:pt x="185660" y="794905"/>
                </a:lnTo>
                <a:lnTo>
                  <a:pt x="200730" y="802539"/>
                </a:lnTo>
                <a:lnTo>
                  <a:pt x="249272" y="818923"/>
                </a:lnTo>
                <a:lnTo>
                  <a:pt x="271963" y="825415"/>
                </a:lnTo>
                <a:lnTo>
                  <a:pt x="317001" y="832016"/>
                </a:lnTo>
                <a:lnTo>
                  <a:pt x="367642" y="839254"/>
                </a:lnTo>
                <a:lnTo>
                  <a:pt x="399287" y="841846"/>
                </a:lnTo>
                <a:lnTo>
                  <a:pt x="468830" y="836391"/>
                </a:lnTo>
                <a:lnTo>
                  <a:pt x="516610" y="835872"/>
                </a:lnTo>
                <a:lnTo>
                  <a:pt x="566372" y="830149"/>
                </a:lnTo>
                <a:lnTo>
                  <a:pt x="619159" y="828847"/>
                </a:lnTo>
                <a:lnTo>
                  <a:pt x="676508" y="828676"/>
                </a:lnTo>
                <a:lnTo>
                  <a:pt x="730098" y="822998"/>
                </a:lnTo>
                <a:lnTo>
                  <a:pt x="776493" y="821800"/>
                </a:lnTo>
                <a:lnTo>
                  <a:pt x="912916" y="821508"/>
                </a:lnTo>
                <a:lnTo>
                  <a:pt x="969467" y="815852"/>
                </a:lnTo>
                <a:lnTo>
                  <a:pt x="1019610" y="814558"/>
                </a:lnTo>
                <a:lnTo>
                  <a:pt x="1102117" y="814370"/>
                </a:lnTo>
                <a:lnTo>
                  <a:pt x="1147889" y="808709"/>
                </a:lnTo>
                <a:lnTo>
                  <a:pt x="1198373" y="807349"/>
                </a:lnTo>
                <a:lnTo>
                  <a:pt x="1223103" y="805140"/>
                </a:lnTo>
                <a:lnTo>
                  <a:pt x="1268528" y="800741"/>
                </a:lnTo>
                <a:lnTo>
                  <a:pt x="1292044" y="799478"/>
                </a:lnTo>
                <a:lnTo>
                  <a:pt x="1340616" y="793610"/>
                </a:lnTo>
                <a:lnTo>
                  <a:pt x="1384793" y="792196"/>
                </a:lnTo>
                <a:lnTo>
                  <a:pt x="1408671" y="787288"/>
                </a:lnTo>
                <a:lnTo>
                  <a:pt x="1459518" y="785052"/>
                </a:lnTo>
                <a:lnTo>
                  <a:pt x="1489456" y="779644"/>
                </a:lnTo>
                <a:lnTo>
                  <a:pt x="1513511" y="778047"/>
                </a:lnTo>
                <a:lnTo>
                  <a:pt x="1529670" y="773028"/>
                </a:lnTo>
                <a:lnTo>
                  <a:pt x="1552610" y="770907"/>
                </a:lnTo>
                <a:lnTo>
                  <a:pt x="1571553" y="765885"/>
                </a:lnTo>
                <a:lnTo>
                  <a:pt x="1581064" y="764242"/>
                </a:lnTo>
                <a:lnTo>
                  <a:pt x="1603925" y="757140"/>
                </a:lnTo>
                <a:lnTo>
                  <a:pt x="1627133" y="742781"/>
                </a:lnTo>
                <a:lnTo>
                  <a:pt x="1630029" y="740447"/>
                </a:lnTo>
                <a:lnTo>
                  <a:pt x="1635363" y="737855"/>
                </a:lnTo>
                <a:lnTo>
                  <a:pt x="1637897" y="737163"/>
                </a:lnTo>
                <a:lnTo>
                  <a:pt x="1640380" y="735115"/>
                </a:lnTo>
                <a:lnTo>
                  <a:pt x="1661216" y="709724"/>
                </a:lnTo>
                <a:lnTo>
                  <a:pt x="1669820" y="690402"/>
                </a:lnTo>
                <a:lnTo>
                  <a:pt x="1688234" y="665401"/>
                </a:lnTo>
                <a:lnTo>
                  <a:pt x="1690866" y="656611"/>
                </a:lnTo>
                <a:lnTo>
                  <a:pt x="1691568" y="652045"/>
                </a:lnTo>
                <a:lnTo>
                  <a:pt x="1694464" y="644854"/>
                </a:lnTo>
                <a:lnTo>
                  <a:pt x="1696348" y="641826"/>
                </a:lnTo>
                <a:lnTo>
                  <a:pt x="1698440" y="634227"/>
                </a:lnTo>
                <a:lnTo>
                  <a:pt x="1699968" y="609175"/>
                </a:lnTo>
                <a:lnTo>
                  <a:pt x="1700086" y="594267"/>
                </a:lnTo>
                <a:lnTo>
                  <a:pt x="1699302" y="590638"/>
                </a:lnTo>
                <a:lnTo>
                  <a:pt x="1695200" y="580945"/>
                </a:lnTo>
                <a:lnTo>
                  <a:pt x="1693411" y="563850"/>
                </a:lnTo>
                <a:lnTo>
                  <a:pt x="1693264" y="559247"/>
                </a:lnTo>
                <a:lnTo>
                  <a:pt x="1690985" y="549901"/>
                </a:lnTo>
                <a:lnTo>
                  <a:pt x="1687326" y="541249"/>
                </a:lnTo>
                <a:lnTo>
                  <a:pt x="1683054" y="534757"/>
                </a:lnTo>
                <a:lnTo>
                  <a:pt x="1680626" y="527110"/>
                </a:lnTo>
                <a:lnTo>
                  <a:pt x="1679978" y="522848"/>
                </a:lnTo>
                <a:lnTo>
                  <a:pt x="1677959" y="519213"/>
                </a:lnTo>
                <a:lnTo>
                  <a:pt x="1665429" y="505559"/>
                </a:lnTo>
                <a:lnTo>
                  <a:pt x="1662703" y="501337"/>
                </a:lnTo>
                <a:lnTo>
                  <a:pt x="1659675" y="492413"/>
                </a:lnTo>
                <a:lnTo>
                  <a:pt x="1658867" y="487810"/>
                </a:lnTo>
                <a:lnTo>
                  <a:pt x="1656741" y="483948"/>
                </a:lnTo>
                <a:lnTo>
                  <a:pt x="1647752" y="473927"/>
                </a:lnTo>
                <a:lnTo>
                  <a:pt x="1641794" y="458837"/>
                </a:lnTo>
                <a:lnTo>
                  <a:pt x="1628575" y="435262"/>
                </a:lnTo>
                <a:lnTo>
                  <a:pt x="1621503" y="423430"/>
                </a:lnTo>
                <a:lnTo>
                  <a:pt x="1614381" y="412780"/>
                </a:lnTo>
                <a:lnTo>
                  <a:pt x="1600101" y="387719"/>
                </a:lnTo>
                <a:lnTo>
                  <a:pt x="1592958" y="377064"/>
                </a:lnTo>
                <a:lnTo>
                  <a:pt x="1580259" y="354579"/>
                </a:lnTo>
                <a:lnTo>
                  <a:pt x="1569793" y="341227"/>
                </a:lnTo>
                <a:lnTo>
                  <a:pt x="1556929" y="315971"/>
                </a:lnTo>
                <a:lnTo>
                  <a:pt x="1550004" y="305534"/>
                </a:lnTo>
                <a:lnTo>
                  <a:pt x="1538178" y="283129"/>
                </a:lnTo>
                <a:lnTo>
                  <a:pt x="1531836" y="268992"/>
                </a:lnTo>
                <a:lnTo>
                  <a:pt x="1527175" y="249993"/>
                </a:lnTo>
                <a:lnTo>
                  <a:pt x="1523196" y="237831"/>
                </a:lnTo>
                <a:lnTo>
                  <a:pt x="1521852" y="222818"/>
                </a:lnTo>
                <a:lnTo>
                  <a:pt x="1521619" y="209230"/>
                </a:lnTo>
                <a:lnTo>
                  <a:pt x="1519448" y="199868"/>
                </a:lnTo>
                <a:lnTo>
                  <a:pt x="1515880" y="187790"/>
                </a:lnTo>
                <a:lnTo>
                  <a:pt x="1515379" y="184716"/>
                </a:lnTo>
                <a:lnTo>
                  <a:pt x="1512706" y="179184"/>
                </a:lnTo>
                <a:lnTo>
                  <a:pt x="1510882" y="176597"/>
                </a:lnTo>
                <a:lnTo>
                  <a:pt x="1508855" y="169490"/>
                </a:lnTo>
                <a:lnTo>
                  <a:pt x="1508314" y="165372"/>
                </a:lnTo>
                <a:lnTo>
                  <a:pt x="1505597" y="158680"/>
                </a:lnTo>
                <a:lnTo>
                  <a:pt x="1503761" y="155785"/>
                </a:lnTo>
                <a:lnTo>
                  <a:pt x="1501722" y="148334"/>
                </a:lnTo>
                <a:lnTo>
                  <a:pt x="1501178" y="144124"/>
                </a:lnTo>
                <a:lnTo>
                  <a:pt x="1498457" y="137331"/>
                </a:lnTo>
                <a:lnTo>
                  <a:pt x="1495395" y="131665"/>
                </a:lnTo>
                <a:lnTo>
                  <a:pt x="1489476" y="115340"/>
                </a:lnTo>
                <a:lnTo>
                  <a:pt x="1483099" y="105771"/>
                </a:lnTo>
                <a:lnTo>
                  <a:pt x="1459603" y="80955"/>
                </a:lnTo>
                <a:lnTo>
                  <a:pt x="1433415" y="54743"/>
                </a:lnTo>
                <a:lnTo>
                  <a:pt x="1431033" y="53156"/>
                </a:lnTo>
                <a:lnTo>
                  <a:pt x="1423890" y="50127"/>
                </a:lnTo>
                <a:lnTo>
                  <a:pt x="1419127" y="46606"/>
                </a:lnTo>
                <a:lnTo>
                  <a:pt x="1415952" y="45350"/>
                </a:lnTo>
                <a:lnTo>
                  <a:pt x="1404693" y="42788"/>
                </a:lnTo>
                <a:lnTo>
                  <a:pt x="1395977" y="38148"/>
                </a:lnTo>
                <a:lnTo>
                  <a:pt x="1370140" y="29638"/>
                </a:lnTo>
                <a:lnTo>
                  <a:pt x="1354888" y="27971"/>
                </a:lnTo>
                <a:lnTo>
                  <a:pt x="1343408" y="22937"/>
                </a:lnTo>
                <a:lnTo>
                  <a:pt x="1330079" y="21495"/>
                </a:lnTo>
                <a:lnTo>
                  <a:pt x="1327163" y="19329"/>
                </a:lnTo>
                <a:lnTo>
                  <a:pt x="1325274" y="17640"/>
                </a:lnTo>
                <a:lnTo>
                  <a:pt x="1323221" y="16514"/>
                </a:lnTo>
                <a:lnTo>
                  <a:pt x="1314352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8"/>
          <p:cNvSpPr/>
          <p:nvPr/>
        </p:nvSpPr>
        <p:spPr>
          <a:xfrm>
            <a:off x="4607747" y="1957413"/>
            <a:ext cx="157037" cy="178558"/>
          </a:xfrm>
          <a:custGeom>
            <a:avLst/>
            <a:gdLst/>
            <a:ahLst/>
            <a:cxnLst/>
            <a:rect l="0" t="0" r="0" b="0"/>
            <a:pathLst>
              <a:path w="157037" h="178558">
                <a:moveTo>
                  <a:pt x="107128" y="14262"/>
                </a:moveTo>
                <a:lnTo>
                  <a:pt x="100009" y="7144"/>
                </a:lnTo>
                <a:lnTo>
                  <a:pt x="99992" y="7125"/>
                </a:lnTo>
                <a:lnTo>
                  <a:pt x="96194" y="7120"/>
                </a:lnTo>
                <a:lnTo>
                  <a:pt x="95076" y="6326"/>
                </a:lnTo>
                <a:lnTo>
                  <a:pt x="94331" y="5002"/>
                </a:lnTo>
                <a:lnTo>
                  <a:pt x="93834" y="3326"/>
                </a:lnTo>
                <a:lnTo>
                  <a:pt x="92709" y="2209"/>
                </a:lnTo>
                <a:lnTo>
                  <a:pt x="91165" y="1464"/>
                </a:lnTo>
                <a:lnTo>
                  <a:pt x="86777" y="268"/>
                </a:lnTo>
                <a:lnTo>
                  <a:pt x="82224" y="61"/>
                </a:lnTo>
                <a:lnTo>
                  <a:pt x="75848" y="0"/>
                </a:lnTo>
                <a:lnTo>
                  <a:pt x="74368" y="785"/>
                </a:lnTo>
                <a:lnTo>
                  <a:pt x="73382" y="2102"/>
                </a:lnTo>
                <a:lnTo>
                  <a:pt x="72724" y="3774"/>
                </a:lnTo>
                <a:lnTo>
                  <a:pt x="71492" y="4889"/>
                </a:lnTo>
                <a:lnTo>
                  <a:pt x="69877" y="5632"/>
                </a:lnTo>
                <a:lnTo>
                  <a:pt x="65966" y="6457"/>
                </a:lnTo>
                <a:lnTo>
                  <a:pt x="61581" y="6824"/>
                </a:lnTo>
                <a:lnTo>
                  <a:pt x="56987" y="6987"/>
                </a:lnTo>
                <a:lnTo>
                  <a:pt x="47570" y="7092"/>
                </a:lnTo>
                <a:lnTo>
                  <a:pt x="45198" y="7894"/>
                </a:lnTo>
                <a:lnTo>
                  <a:pt x="40445" y="10903"/>
                </a:lnTo>
                <a:lnTo>
                  <a:pt x="35687" y="12769"/>
                </a:lnTo>
                <a:lnTo>
                  <a:pt x="33306" y="13266"/>
                </a:lnTo>
                <a:lnTo>
                  <a:pt x="28545" y="15936"/>
                </a:lnTo>
                <a:lnTo>
                  <a:pt x="22813" y="20325"/>
                </a:lnTo>
                <a:lnTo>
                  <a:pt x="18028" y="24878"/>
                </a:lnTo>
                <a:lnTo>
                  <a:pt x="16772" y="26895"/>
                </a:lnTo>
                <a:lnTo>
                  <a:pt x="15376" y="31253"/>
                </a:lnTo>
                <a:lnTo>
                  <a:pt x="14590" y="34378"/>
                </a:lnTo>
                <a:lnTo>
                  <a:pt x="10564" y="39095"/>
                </a:lnTo>
                <a:lnTo>
                  <a:pt x="9414" y="41136"/>
                </a:lnTo>
                <a:lnTo>
                  <a:pt x="8137" y="45520"/>
                </a:lnTo>
                <a:lnTo>
                  <a:pt x="7003" y="47007"/>
                </a:lnTo>
                <a:lnTo>
                  <a:pt x="5453" y="47998"/>
                </a:lnTo>
                <a:lnTo>
                  <a:pt x="3626" y="48659"/>
                </a:lnTo>
                <a:lnTo>
                  <a:pt x="2407" y="49893"/>
                </a:lnTo>
                <a:lnTo>
                  <a:pt x="1596" y="51510"/>
                </a:lnTo>
                <a:lnTo>
                  <a:pt x="1054" y="53381"/>
                </a:lnTo>
                <a:lnTo>
                  <a:pt x="1487" y="55422"/>
                </a:lnTo>
                <a:lnTo>
                  <a:pt x="4085" y="59807"/>
                </a:lnTo>
                <a:lnTo>
                  <a:pt x="6849" y="63876"/>
                </a:lnTo>
                <a:lnTo>
                  <a:pt x="10829" y="64152"/>
                </a:lnTo>
                <a:lnTo>
                  <a:pt x="11972" y="64984"/>
                </a:lnTo>
                <a:lnTo>
                  <a:pt x="12734" y="66333"/>
                </a:lnTo>
                <a:lnTo>
                  <a:pt x="13243" y="68026"/>
                </a:lnTo>
                <a:lnTo>
                  <a:pt x="14375" y="69154"/>
                </a:lnTo>
                <a:lnTo>
                  <a:pt x="15924" y="69907"/>
                </a:lnTo>
                <a:lnTo>
                  <a:pt x="19762" y="70743"/>
                </a:lnTo>
                <a:lnTo>
                  <a:pt x="24113" y="71114"/>
                </a:lnTo>
                <a:lnTo>
                  <a:pt x="28692" y="71279"/>
                </a:lnTo>
                <a:lnTo>
                  <a:pt x="37850" y="71373"/>
                </a:lnTo>
                <a:lnTo>
                  <a:pt x="51374" y="71404"/>
                </a:lnTo>
                <a:lnTo>
                  <a:pt x="54878" y="72200"/>
                </a:lnTo>
                <a:lnTo>
                  <a:pt x="58800" y="73525"/>
                </a:lnTo>
                <a:lnTo>
                  <a:pt x="63003" y="75202"/>
                </a:lnTo>
                <a:lnTo>
                  <a:pt x="67393" y="76320"/>
                </a:lnTo>
                <a:lnTo>
                  <a:pt x="71906" y="77065"/>
                </a:lnTo>
                <a:lnTo>
                  <a:pt x="76503" y="77562"/>
                </a:lnTo>
                <a:lnTo>
                  <a:pt x="81155" y="77893"/>
                </a:lnTo>
                <a:lnTo>
                  <a:pt x="85844" y="78114"/>
                </a:lnTo>
                <a:lnTo>
                  <a:pt x="90558" y="78261"/>
                </a:lnTo>
                <a:lnTo>
                  <a:pt x="94493" y="79153"/>
                </a:lnTo>
                <a:lnTo>
                  <a:pt x="97911" y="80541"/>
                </a:lnTo>
                <a:lnTo>
                  <a:pt x="100983" y="82260"/>
                </a:lnTo>
                <a:lnTo>
                  <a:pt x="103825" y="83407"/>
                </a:lnTo>
                <a:lnTo>
                  <a:pt x="106514" y="84171"/>
                </a:lnTo>
                <a:lnTo>
                  <a:pt x="109099" y="84680"/>
                </a:lnTo>
                <a:lnTo>
                  <a:pt x="112411" y="85814"/>
                </a:lnTo>
                <a:lnTo>
                  <a:pt x="116206" y="87363"/>
                </a:lnTo>
                <a:lnTo>
                  <a:pt x="120324" y="89189"/>
                </a:lnTo>
                <a:lnTo>
                  <a:pt x="123863" y="91201"/>
                </a:lnTo>
                <a:lnTo>
                  <a:pt x="127015" y="93336"/>
                </a:lnTo>
                <a:lnTo>
                  <a:pt x="129911" y="95553"/>
                </a:lnTo>
                <a:lnTo>
                  <a:pt x="132636" y="97031"/>
                </a:lnTo>
                <a:lnTo>
                  <a:pt x="135245" y="98016"/>
                </a:lnTo>
                <a:lnTo>
                  <a:pt x="137779" y="98673"/>
                </a:lnTo>
                <a:lnTo>
                  <a:pt x="140262" y="99905"/>
                </a:lnTo>
                <a:lnTo>
                  <a:pt x="145137" y="103390"/>
                </a:lnTo>
                <a:lnTo>
                  <a:pt x="146755" y="106224"/>
                </a:lnTo>
                <a:lnTo>
                  <a:pt x="147833" y="109701"/>
                </a:lnTo>
                <a:lnTo>
                  <a:pt x="148552" y="113607"/>
                </a:lnTo>
                <a:lnTo>
                  <a:pt x="149825" y="117004"/>
                </a:lnTo>
                <a:lnTo>
                  <a:pt x="151468" y="120063"/>
                </a:lnTo>
                <a:lnTo>
                  <a:pt x="153356" y="122896"/>
                </a:lnTo>
                <a:lnTo>
                  <a:pt x="155455" y="128160"/>
                </a:lnTo>
                <a:lnTo>
                  <a:pt x="156388" y="133146"/>
                </a:lnTo>
                <a:lnTo>
                  <a:pt x="156802" y="138007"/>
                </a:lnTo>
                <a:lnTo>
                  <a:pt x="156986" y="142814"/>
                </a:lnTo>
                <a:lnTo>
                  <a:pt x="157036" y="145207"/>
                </a:lnTo>
                <a:lnTo>
                  <a:pt x="156275" y="147596"/>
                </a:lnTo>
                <a:lnTo>
                  <a:pt x="153312" y="152367"/>
                </a:lnTo>
                <a:lnTo>
                  <a:pt x="149350" y="157133"/>
                </a:lnTo>
                <a:lnTo>
                  <a:pt x="144131" y="162869"/>
                </a:lnTo>
                <a:lnTo>
                  <a:pt x="142115" y="164133"/>
                </a:lnTo>
                <a:lnTo>
                  <a:pt x="139184" y="165770"/>
                </a:lnTo>
                <a:lnTo>
                  <a:pt x="135642" y="167654"/>
                </a:lnTo>
                <a:lnTo>
                  <a:pt x="132487" y="169705"/>
                </a:lnTo>
                <a:lnTo>
                  <a:pt x="129590" y="171865"/>
                </a:lnTo>
                <a:lnTo>
                  <a:pt x="126865" y="174099"/>
                </a:lnTo>
                <a:lnTo>
                  <a:pt x="123461" y="175589"/>
                </a:lnTo>
                <a:lnTo>
                  <a:pt x="119604" y="176582"/>
                </a:lnTo>
                <a:lnTo>
                  <a:pt x="115445" y="177244"/>
                </a:lnTo>
                <a:lnTo>
                  <a:pt x="111879" y="177685"/>
                </a:lnTo>
                <a:lnTo>
                  <a:pt x="108708" y="177979"/>
                </a:lnTo>
                <a:lnTo>
                  <a:pt x="105800" y="178176"/>
                </a:lnTo>
                <a:lnTo>
                  <a:pt x="102274" y="178306"/>
                </a:lnTo>
                <a:lnTo>
                  <a:pt x="87325" y="178516"/>
                </a:lnTo>
                <a:lnTo>
                  <a:pt x="76493" y="178557"/>
                </a:lnTo>
                <a:lnTo>
                  <a:pt x="73211" y="177767"/>
                </a:lnTo>
                <a:lnTo>
                  <a:pt x="69435" y="176447"/>
                </a:lnTo>
                <a:lnTo>
                  <a:pt x="65331" y="174772"/>
                </a:lnTo>
                <a:lnTo>
                  <a:pt x="61007" y="172862"/>
                </a:lnTo>
                <a:lnTo>
                  <a:pt x="51969" y="168624"/>
                </a:lnTo>
                <a:lnTo>
                  <a:pt x="48130" y="167176"/>
                </a:lnTo>
                <a:lnTo>
                  <a:pt x="44777" y="166211"/>
                </a:lnTo>
                <a:lnTo>
                  <a:pt x="41748" y="165567"/>
                </a:lnTo>
                <a:lnTo>
                  <a:pt x="38935" y="164345"/>
                </a:lnTo>
                <a:lnTo>
                  <a:pt x="36266" y="162736"/>
                </a:lnTo>
                <a:lnTo>
                  <a:pt x="33692" y="160869"/>
                </a:lnTo>
                <a:lnTo>
                  <a:pt x="31183" y="158831"/>
                </a:lnTo>
                <a:lnTo>
                  <a:pt x="26279" y="154450"/>
                </a:lnTo>
                <a:lnTo>
                  <a:pt x="21453" y="149857"/>
                </a:lnTo>
                <a:lnTo>
                  <a:pt x="11888" y="140441"/>
                </a:lnTo>
                <a:lnTo>
                  <a:pt x="10297" y="138069"/>
                </a:lnTo>
                <a:lnTo>
                  <a:pt x="8529" y="133316"/>
                </a:lnTo>
                <a:lnTo>
                  <a:pt x="7264" y="131731"/>
                </a:lnTo>
                <a:lnTo>
                  <a:pt x="5627" y="130675"/>
                </a:lnTo>
                <a:lnTo>
                  <a:pt x="3742" y="129970"/>
                </a:lnTo>
                <a:lnTo>
                  <a:pt x="2485" y="128707"/>
                </a:lnTo>
                <a:lnTo>
                  <a:pt x="1647" y="127071"/>
                </a:lnTo>
                <a:lnTo>
                  <a:pt x="716" y="123137"/>
                </a:lnTo>
                <a:lnTo>
                  <a:pt x="302" y="118742"/>
                </a:lnTo>
                <a:lnTo>
                  <a:pt x="37" y="114363"/>
                </a:lnTo>
                <a:lnTo>
                  <a:pt x="0" y="110874"/>
                </a:lnTo>
                <a:lnTo>
                  <a:pt x="784" y="109626"/>
                </a:lnTo>
                <a:lnTo>
                  <a:pt x="2101" y="108794"/>
                </a:lnTo>
                <a:lnTo>
                  <a:pt x="6125" y="107459"/>
                </a:lnTo>
                <a:lnTo>
                  <a:pt x="8792" y="105160"/>
                </a:lnTo>
                <a:lnTo>
                  <a:pt x="14259" y="999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"/>
          <p:cNvSpPr/>
          <p:nvPr/>
        </p:nvSpPr>
        <p:spPr>
          <a:xfrm>
            <a:off x="4850606" y="2000250"/>
            <a:ext cx="64295" cy="121444"/>
          </a:xfrm>
          <a:custGeom>
            <a:avLst/>
            <a:gdLst/>
            <a:ahLst/>
            <a:cxnLst/>
            <a:rect l="0" t="0" r="0" b="0"/>
            <a:pathLst>
              <a:path w="64295" h="121444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849" y="13000"/>
                </a:lnTo>
                <a:lnTo>
                  <a:pt x="7013" y="15832"/>
                </a:lnTo>
                <a:lnTo>
                  <a:pt x="7056" y="17698"/>
                </a:lnTo>
                <a:lnTo>
                  <a:pt x="7879" y="19736"/>
                </a:lnTo>
                <a:lnTo>
                  <a:pt x="9222" y="21888"/>
                </a:lnTo>
                <a:lnTo>
                  <a:pt x="10910" y="24117"/>
                </a:lnTo>
                <a:lnTo>
                  <a:pt x="12036" y="26397"/>
                </a:lnTo>
                <a:lnTo>
                  <a:pt x="12787" y="28710"/>
                </a:lnTo>
                <a:lnTo>
                  <a:pt x="13287" y="31046"/>
                </a:lnTo>
                <a:lnTo>
                  <a:pt x="14414" y="33397"/>
                </a:lnTo>
                <a:lnTo>
                  <a:pt x="15959" y="35759"/>
                </a:lnTo>
                <a:lnTo>
                  <a:pt x="17783" y="38126"/>
                </a:lnTo>
                <a:lnTo>
                  <a:pt x="18999" y="40499"/>
                </a:lnTo>
                <a:lnTo>
                  <a:pt x="19810" y="42874"/>
                </a:lnTo>
                <a:lnTo>
                  <a:pt x="20350" y="45251"/>
                </a:lnTo>
                <a:lnTo>
                  <a:pt x="21504" y="48423"/>
                </a:lnTo>
                <a:lnTo>
                  <a:pt x="23067" y="52126"/>
                </a:lnTo>
                <a:lnTo>
                  <a:pt x="24903" y="56182"/>
                </a:lnTo>
                <a:lnTo>
                  <a:pt x="26921" y="59679"/>
                </a:lnTo>
                <a:lnTo>
                  <a:pt x="29060" y="62805"/>
                </a:lnTo>
                <a:lnTo>
                  <a:pt x="31279" y="65682"/>
                </a:lnTo>
                <a:lnTo>
                  <a:pt x="32759" y="68394"/>
                </a:lnTo>
                <a:lnTo>
                  <a:pt x="33745" y="70996"/>
                </a:lnTo>
                <a:lnTo>
                  <a:pt x="34403" y="73524"/>
                </a:lnTo>
                <a:lnTo>
                  <a:pt x="35635" y="76797"/>
                </a:lnTo>
                <a:lnTo>
                  <a:pt x="37251" y="80567"/>
                </a:lnTo>
                <a:lnTo>
                  <a:pt x="39121" y="84667"/>
                </a:lnTo>
                <a:lnTo>
                  <a:pt x="40368" y="88195"/>
                </a:lnTo>
                <a:lnTo>
                  <a:pt x="41200" y="91340"/>
                </a:lnTo>
                <a:lnTo>
                  <a:pt x="41754" y="94231"/>
                </a:lnTo>
                <a:lnTo>
                  <a:pt x="42917" y="96952"/>
                </a:lnTo>
                <a:lnTo>
                  <a:pt x="44487" y="99559"/>
                </a:lnTo>
                <a:lnTo>
                  <a:pt x="46326" y="102091"/>
                </a:lnTo>
                <a:lnTo>
                  <a:pt x="47553" y="104573"/>
                </a:lnTo>
                <a:lnTo>
                  <a:pt x="48370" y="107022"/>
                </a:lnTo>
                <a:lnTo>
                  <a:pt x="48915" y="109448"/>
                </a:lnTo>
                <a:lnTo>
                  <a:pt x="50073" y="111065"/>
                </a:lnTo>
                <a:lnTo>
                  <a:pt x="51638" y="112143"/>
                </a:lnTo>
                <a:lnTo>
                  <a:pt x="53476" y="112862"/>
                </a:lnTo>
                <a:lnTo>
                  <a:pt x="54700" y="114135"/>
                </a:lnTo>
                <a:lnTo>
                  <a:pt x="55517" y="115777"/>
                </a:lnTo>
                <a:lnTo>
                  <a:pt x="56061" y="117666"/>
                </a:lnTo>
                <a:lnTo>
                  <a:pt x="57218" y="118925"/>
                </a:lnTo>
                <a:lnTo>
                  <a:pt x="58783" y="119765"/>
                </a:lnTo>
                <a:lnTo>
                  <a:pt x="64275" y="121438"/>
                </a:lnTo>
                <a:lnTo>
                  <a:pt x="64294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0"/>
          <p:cNvSpPr/>
          <p:nvPr/>
        </p:nvSpPr>
        <p:spPr>
          <a:xfrm>
            <a:off x="4829175" y="1935956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1"/>
          <p:cNvSpPr/>
          <p:nvPr/>
        </p:nvSpPr>
        <p:spPr>
          <a:xfrm>
            <a:off x="4964906" y="1982127"/>
            <a:ext cx="200026" cy="153855"/>
          </a:xfrm>
          <a:custGeom>
            <a:avLst/>
            <a:gdLst/>
            <a:ahLst/>
            <a:cxnLst/>
            <a:rect l="0" t="0" r="0" b="0"/>
            <a:pathLst>
              <a:path w="200026" h="153855">
                <a:moveTo>
                  <a:pt x="0" y="46698"/>
                </a:moveTo>
                <a:lnTo>
                  <a:pt x="0" y="64189"/>
                </a:lnTo>
                <a:lnTo>
                  <a:pt x="794" y="67090"/>
                </a:lnTo>
                <a:lnTo>
                  <a:pt x="2117" y="70611"/>
                </a:lnTo>
                <a:lnTo>
                  <a:pt x="3792" y="74546"/>
                </a:lnTo>
                <a:lnTo>
                  <a:pt x="4910" y="77963"/>
                </a:lnTo>
                <a:lnTo>
                  <a:pt x="5654" y="81035"/>
                </a:lnTo>
                <a:lnTo>
                  <a:pt x="6151" y="83877"/>
                </a:lnTo>
                <a:lnTo>
                  <a:pt x="7275" y="86565"/>
                </a:lnTo>
                <a:lnTo>
                  <a:pt x="8819" y="89151"/>
                </a:lnTo>
                <a:lnTo>
                  <a:pt x="10642" y="91668"/>
                </a:lnTo>
                <a:lnTo>
                  <a:pt x="11857" y="94141"/>
                </a:lnTo>
                <a:lnTo>
                  <a:pt x="12667" y="96582"/>
                </a:lnTo>
                <a:lnTo>
                  <a:pt x="13207" y="99004"/>
                </a:lnTo>
                <a:lnTo>
                  <a:pt x="15924" y="103811"/>
                </a:lnTo>
                <a:lnTo>
                  <a:pt x="17760" y="106205"/>
                </a:lnTo>
                <a:lnTo>
                  <a:pt x="19799" y="110981"/>
                </a:lnTo>
                <a:lnTo>
                  <a:pt x="20343" y="113365"/>
                </a:lnTo>
                <a:lnTo>
                  <a:pt x="23064" y="118132"/>
                </a:lnTo>
                <a:lnTo>
                  <a:pt x="24901" y="120514"/>
                </a:lnTo>
                <a:lnTo>
                  <a:pt x="26942" y="125278"/>
                </a:lnTo>
                <a:lnTo>
                  <a:pt x="27486" y="127659"/>
                </a:lnTo>
                <a:lnTo>
                  <a:pt x="28643" y="129247"/>
                </a:lnTo>
                <a:lnTo>
                  <a:pt x="30208" y="130306"/>
                </a:lnTo>
                <a:lnTo>
                  <a:pt x="35710" y="132419"/>
                </a:lnTo>
                <a:lnTo>
                  <a:pt x="31924" y="128629"/>
                </a:lnTo>
                <a:lnTo>
                  <a:pt x="30807" y="126719"/>
                </a:lnTo>
                <a:lnTo>
                  <a:pt x="29567" y="122479"/>
                </a:lnTo>
                <a:lnTo>
                  <a:pt x="29016" y="117949"/>
                </a:lnTo>
                <a:lnTo>
                  <a:pt x="28869" y="115630"/>
                </a:lnTo>
                <a:lnTo>
                  <a:pt x="27977" y="112496"/>
                </a:lnTo>
                <a:lnTo>
                  <a:pt x="26589" y="108820"/>
                </a:lnTo>
                <a:lnTo>
                  <a:pt x="24870" y="104781"/>
                </a:lnTo>
                <a:lnTo>
                  <a:pt x="23723" y="101295"/>
                </a:lnTo>
                <a:lnTo>
                  <a:pt x="22959" y="98177"/>
                </a:lnTo>
                <a:lnTo>
                  <a:pt x="22450" y="95305"/>
                </a:lnTo>
                <a:lnTo>
                  <a:pt x="22110" y="92596"/>
                </a:lnTo>
                <a:lnTo>
                  <a:pt x="21884" y="89996"/>
                </a:lnTo>
                <a:lnTo>
                  <a:pt x="21733" y="87470"/>
                </a:lnTo>
                <a:lnTo>
                  <a:pt x="21565" y="80429"/>
                </a:lnTo>
                <a:lnTo>
                  <a:pt x="21521" y="76329"/>
                </a:lnTo>
                <a:lnTo>
                  <a:pt x="22284" y="72008"/>
                </a:lnTo>
                <a:lnTo>
                  <a:pt x="23587" y="67540"/>
                </a:lnTo>
                <a:lnTo>
                  <a:pt x="25250" y="62974"/>
                </a:lnTo>
                <a:lnTo>
                  <a:pt x="27152" y="59136"/>
                </a:lnTo>
                <a:lnTo>
                  <a:pt x="29214" y="55784"/>
                </a:lnTo>
                <a:lnTo>
                  <a:pt x="31382" y="52755"/>
                </a:lnTo>
                <a:lnTo>
                  <a:pt x="32828" y="49148"/>
                </a:lnTo>
                <a:lnTo>
                  <a:pt x="33791" y="45156"/>
                </a:lnTo>
                <a:lnTo>
                  <a:pt x="34434" y="40908"/>
                </a:lnTo>
                <a:lnTo>
                  <a:pt x="36449" y="37281"/>
                </a:lnTo>
                <a:lnTo>
                  <a:pt x="39381" y="34070"/>
                </a:lnTo>
                <a:lnTo>
                  <a:pt x="42922" y="31135"/>
                </a:lnTo>
                <a:lnTo>
                  <a:pt x="46078" y="28385"/>
                </a:lnTo>
                <a:lnTo>
                  <a:pt x="48974" y="25758"/>
                </a:lnTo>
                <a:lnTo>
                  <a:pt x="51700" y="23213"/>
                </a:lnTo>
                <a:lnTo>
                  <a:pt x="55104" y="20722"/>
                </a:lnTo>
                <a:lnTo>
                  <a:pt x="58961" y="18268"/>
                </a:lnTo>
                <a:lnTo>
                  <a:pt x="63120" y="15838"/>
                </a:lnTo>
                <a:lnTo>
                  <a:pt x="66686" y="13425"/>
                </a:lnTo>
                <a:lnTo>
                  <a:pt x="72765" y="8626"/>
                </a:lnTo>
                <a:lnTo>
                  <a:pt x="76292" y="7029"/>
                </a:lnTo>
                <a:lnTo>
                  <a:pt x="80230" y="5965"/>
                </a:lnTo>
                <a:lnTo>
                  <a:pt x="84442" y="5255"/>
                </a:lnTo>
                <a:lnTo>
                  <a:pt x="88839" y="3988"/>
                </a:lnTo>
                <a:lnTo>
                  <a:pt x="93357" y="2349"/>
                </a:lnTo>
                <a:lnTo>
                  <a:pt x="97957" y="463"/>
                </a:lnTo>
                <a:lnTo>
                  <a:pt x="101817" y="0"/>
                </a:lnTo>
                <a:lnTo>
                  <a:pt x="105184" y="484"/>
                </a:lnTo>
                <a:lnTo>
                  <a:pt x="111042" y="2346"/>
                </a:lnTo>
                <a:lnTo>
                  <a:pt x="116291" y="3173"/>
                </a:lnTo>
                <a:lnTo>
                  <a:pt x="119596" y="4187"/>
                </a:lnTo>
                <a:lnTo>
                  <a:pt x="123387" y="5658"/>
                </a:lnTo>
                <a:lnTo>
                  <a:pt x="127502" y="7431"/>
                </a:lnTo>
                <a:lnTo>
                  <a:pt x="131039" y="9408"/>
                </a:lnTo>
                <a:lnTo>
                  <a:pt x="137085" y="13720"/>
                </a:lnTo>
                <a:lnTo>
                  <a:pt x="139015" y="15981"/>
                </a:lnTo>
                <a:lnTo>
                  <a:pt x="140302" y="18283"/>
                </a:lnTo>
                <a:lnTo>
                  <a:pt x="141159" y="20610"/>
                </a:lnTo>
                <a:lnTo>
                  <a:pt x="142525" y="23750"/>
                </a:lnTo>
                <a:lnTo>
                  <a:pt x="146159" y="31471"/>
                </a:lnTo>
                <a:lnTo>
                  <a:pt x="148239" y="34959"/>
                </a:lnTo>
                <a:lnTo>
                  <a:pt x="150420" y="38078"/>
                </a:lnTo>
                <a:lnTo>
                  <a:pt x="152667" y="40951"/>
                </a:lnTo>
                <a:lnTo>
                  <a:pt x="154959" y="44454"/>
                </a:lnTo>
                <a:lnTo>
                  <a:pt x="157281" y="48377"/>
                </a:lnTo>
                <a:lnTo>
                  <a:pt x="159623" y="52580"/>
                </a:lnTo>
                <a:lnTo>
                  <a:pt x="161977" y="56175"/>
                </a:lnTo>
                <a:lnTo>
                  <a:pt x="164341" y="59366"/>
                </a:lnTo>
                <a:lnTo>
                  <a:pt x="166711" y="62287"/>
                </a:lnTo>
                <a:lnTo>
                  <a:pt x="168290" y="65822"/>
                </a:lnTo>
                <a:lnTo>
                  <a:pt x="169344" y="69766"/>
                </a:lnTo>
                <a:lnTo>
                  <a:pt x="170046" y="73982"/>
                </a:lnTo>
                <a:lnTo>
                  <a:pt x="171308" y="77587"/>
                </a:lnTo>
                <a:lnTo>
                  <a:pt x="172943" y="80785"/>
                </a:lnTo>
                <a:lnTo>
                  <a:pt x="174826" y="83710"/>
                </a:lnTo>
                <a:lnTo>
                  <a:pt x="176082" y="86454"/>
                </a:lnTo>
                <a:lnTo>
                  <a:pt x="176919" y="89077"/>
                </a:lnTo>
                <a:lnTo>
                  <a:pt x="177477" y="91619"/>
                </a:lnTo>
                <a:lnTo>
                  <a:pt x="178643" y="94902"/>
                </a:lnTo>
                <a:lnTo>
                  <a:pt x="180214" y="98677"/>
                </a:lnTo>
                <a:lnTo>
                  <a:pt x="182055" y="102782"/>
                </a:lnTo>
                <a:lnTo>
                  <a:pt x="183282" y="106312"/>
                </a:lnTo>
                <a:lnTo>
                  <a:pt x="184101" y="109459"/>
                </a:lnTo>
                <a:lnTo>
                  <a:pt x="184646" y="112351"/>
                </a:lnTo>
                <a:lnTo>
                  <a:pt x="185010" y="115073"/>
                </a:lnTo>
                <a:lnTo>
                  <a:pt x="185252" y="117681"/>
                </a:lnTo>
                <a:lnTo>
                  <a:pt x="185414" y="120214"/>
                </a:lnTo>
                <a:lnTo>
                  <a:pt x="186316" y="122696"/>
                </a:lnTo>
                <a:lnTo>
                  <a:pt x="187710" y="125144"/>
                </a:lnTo>
                <a:lnTo>
                  <a:pt x="189434" y="127570"/>
                </a:lnTo>
                <a:lnTo>
                  <a:pt x="190583" y="129981"/>
                </a:lnTo>
                <a:lnTo>
                  <a:pt x="191860" y="134777"/>
                </a:lnTo>
                <a:lnTo>
                  <a:pt x="192578" y="138147"/>
                </a:lnTo>
                <a:lnTo>
                  <a:pt x="196584" y="142938"/>
                </a:lnTo>
                <a:lnTo>
                  <a:pt x="199005" y="145592"/>
                </a:lnTo>
                <a:lnTo>
                  <a:pt x="199572" y="148330"/>
                </a:lnTo>
                <a:lnTo>
                  <a:pt x="200025" y="1538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2"/>
          <p:cNvSpPr/>
          <p:nvPr/>
        </p:nvSpPr>
        <p:spPr>
          <a:xfrm>
            <a:off x="4622006" y="2214562"/>
            <a:ext cx="793729" cy="21432"/>
          </a:xfrm>
          <a:custGeom>
            <a:avLst/>
            <a:gdLst/>
            <a:ahLst/>
            <a:cxnLst/>
            <a:rect l="0" t="0" r="0" b="0"/>
            <a:pathLst>
              <a:path w="793729" h="21432">
                <a:moveTo>
                  <a:pt x="0" y="21431"/>
                </a:moveTo>
                <a:lnTo>
                  <a:pt x="23849" y="21431"/>
                </a:lnTo>
                <a:lnTo>
                  <a:pt x="26218" y="20638"/>
                </a:lnTo>
                <a:lnTo>
                  <a:pt x="28591" y="19315"/>
                </a:lnTo>
                <a:lnTo>
                  <a:pt x="30967" y="17639"/>
                </a:lnTo>
                <a:lnTo>
                  <a:pt x="34138" y="16522"/>
                </a:lnTo>
                <a:lnTo>
                  <a:pt x="37840" y="15777"/>
                </a:lnTo>
                <a:lnTo>
                  <a:pt x="41896" y="15280"/>
                </a:lnTo>
                <a:lnTo>
                  <a:pt x="50635" y="14729"/>
                </a:lnTo>
                <a:lnTo>
                  <a:pt x="77230" y="14313"/>
                </a:lnTo>
                <a:lnTo>
                  <a:pt x="82443" y="13511"/>
                </a:lnTo>
                <a:lnTo>
                  <a:pt x="88299" y="12182"/>
                </a:lnTo>
                <a:lnTo>
                  <a:pt x="94585" y="10503"/>
                </a:lnTo>
                <a:lnTo>
                  <a:pt x="100363" y="9383"/>
                </a:lnTo>
                <a:lnTo>
                  <a:pt x="105802" y="8637"/>
                </a:lnTo>
                <a:lnTo>
                  <a:pt x="111016" y="8139"/>
                </a:lnTo>
                <a:lnTo>
                  <a:pt x="121042" y="7586"/>
                </a:lnTo>
                <a:lnTo>
                  <a:pt x="140414" y="7231"/>
                </a:lnTo>
                <a:lnTo>
                  <a:pt x="145203" y="6408"/>
                </a:lnTo>
                <a:lnTo>
                  <a:pt x="149983" y="5066"/>
                </a:lnTo>
                <a:lnTo>
                  <a:pt x="154758" y="3377"/>
                </a:lnTo>
                <a:lnTo>
                  <a:pt x="160322" y="2252"/>
                </a:lnTo>
                <a:lnTo>
                  <a:pt x="166412" y="1501"/>
                </a:lnTo>
                <a:lnTo>
                  <a:pt x="172854" y="1001"/>
                </a:lnTo>
                <a:lnTo>
                  <a:pt x="184245" y="445"/>
                </a:lnTo>
                <a:lnTo>
                  <a:pt x="208285" y="88"/>
                </a:lnTo>
                <a:lnTo>
                  <a:pt x="699087" y="0"/>
                </a:lnTo>
                <a:lnTo>
                  <a:pt x="706564" y="794"/>
                </a:lnTo>
                <a:lnTo>
                  <a:pt x="713930" y="2117"/>
                </a:lnTo>
                <a:lnTo>
                  <a:pt x="721222" y="3792"/>
                </a:lnTo>
                <a:lnTo>
                  <a:pt x="729258" y="4910"/>
                </a:lnTo>
                <a:lnTo>
                  <a:pt x="737791" y="5654"/>
                </a:lnTo>
                <a:lnTo>
                  <a:pt x="754151" y="6482"/>
                </a:lnTo>
                <a:lnTo>
                  <a:pt x="781822" y="7013"/>
                </a:lnTo>
                <a:lnTo>
                  <a:pt x="793728" y="7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3"/>
          <p:cNvSpPr/>
          <p:nvPr/>
        </p:nvSpPr>
        <p:spPr>
          <a:xfrm>
            <a:off x="5427964" y="2214562"/>
            <a:ext cx="79777" cy="7145"/>
          </a:xfrm>
          <a:custGeom>
            <a:avLst/>
            <a:gdLst/>
            <a:ahLst/>
            <a:cxnLst/>
            <a:rect l="0" t="0" r="0" b="0"/>
            <a:pathLst>
              <a:path w="79777" h="7145">
                <a:moveTo>
                  <a:pt x="0" y="7048"/>
                </a:moveTo>
                <a:lnTo>
                  <a:pt x="66838" y="7144"/>
                </a:lnTo>
                <a:lnTo>
                  <a:pt x="68800" y="6350"/>
                </a:lnTo>
                <a:lnTo>
                  <a:pt x="70108" y="5027"/>
                </a:lnTo>
                <a:lnTo>
                  <a:pt x="72207" y="993"/>
                </a:lnTo>
                <a:lnTo>
                  <a:pt x="73173" y="662"/>
                </a:lnTo>
                <a:lnTo>
                  <a:pt x="79776" y="8"/>
                </a:lnTo>
                <a:lnTo>
                  <a:pt x="655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4"/>
          <p:cNvSpPr/>
          <p:nvPr/>
        </p:nvSpPr>
        <p:spPr>
          <a:xfrm>
            <a:off x="4846508" y="2300287"/>
            <a:ext cx="182693" cy="85638"/>
          </a:xfrm>
          <a:custGeom>
            <a:avLst/>
            <a:gdLst/>
            <a:ahLst/>
            <a:cxnLst/>
            <a:rect l="0" t="0" r="0" b="0"/>
            <a:pathLst>
              <a:path w="182693" h="85638">
                <a:moveTo>
                  <a:pt x="39817" y="0"/>
                </a:moveTo>
                <a:lnTo>
                  <a:pt x="39817" y="10642"/>
                </a:lnTo>
                <a:lnTo>
                  <a:pt x="39023" y="12651"/>
                </a:lnTo>
                <a:lnTo>
                  <a:pt x="37700" y="14784"/>
                </a:lnTo>
                <a:lnTo>
                  <a:pt x="33666" y="20118"/>
                </a:lnTo>
                <a:lnTo>
                  <a:pt x="33335" y="21350"/>
                </a:lnTo>
                <a:lnTo>
                  <a:pt x="33114" y="22964"/>
                </a:lnTo>
                <a:lnTo>
                  <a:pt x="32967" y="24835"/>
                </a:lnTo>
                <a:lnTo>
                  <a:pt x="32075" y="26875"/>
                </a:lnTo>
                <a:lnTo>
                  <a:pt x="30687" y="29029"/>
                </a:lnTo>
                <a:lnTo>
                  <a:pt x="28968" y="31259"/>
                </a:lnTo>
                <a:lnTo>
                  <a:pt x="27028" y="34333"/>
                </a:lnTo>
                <a:lnTo>
                  <a:pt x="24941" y="37970"/>
                </a:lnTo>
                <a:lnTo>
                  <a:pt x="22756" y="41982"/>
                </a:lnTo>
                <a:lnTo>
                  <a:pt x="20505" y="45451"/>
                </a:lnTo>
                <a:lnTo>
                  <a:pt x="18211" y="48557"/>
                </a:lnTo>
                <a:lnTo>
                  <a:pt x="12618" y="55453"/>
                </a:lnTo>
                <a:lnTo>
                  <a:pt x="12159" y="56812"/>
                </a:lnTo>
                <a:lnTo>
                  <a:pt x="11853" y="58512"/>
                </a:lnTo>
                <a:lnTo>
                  <a:pt x="11650" y="60440"/>
                </a:lnTo>
                <a:lnTo>
                  <a:pt x="10719" y="62518"/>
                </a:lnTo>
                <a:lnTo>
                  <a:pt x="9306" y="64698"/>
                </a:lnTo>
                <a:lnTo>
                  <a:pt x="5127" y="70106"/>
                </a:lnTo>
                <a:lnTo>
                  <a:pt x="4784" y="71344"/>
                </a:lnTo>
                <a:lnTo>
                  <a:pt x="4555" y="72962"/>
                </a:lnTo>
                <a:lnTo>
                  <a:pt x="4188" y="77471"/>
                </a:lnTo>
                <a:lnTo>
                  <a:pt x="3364" y="77841"/>
                </a:lnTo>
                <a:lnTo>
                  <a:pt x="0" y="78362"/>
                </a:lnTo>
                <a:lnTo>
                  <a:pt x="1747" y="78484"/>
                </a:lnTo>
                <a:lnTo>
                  <a:pt x="2531" y="79310"/>
                </a:lnTo>
                <a:lnTo>
                  <a:pt x="3053" y="80655"/>
                </a:lnTo>
                <a:lnTo>
                  <a:pt x="3892" y="84724"/>
                </a:lnTo>
                <a:lnTo>
                  <a:pt x="4754" y="85057"/>
                </a:lnTo>
                <a:lnTo>
                  <a:pt x="10230" y="85637"/>
                </a:lnTo>
                <a:lnTo>
                  <a:pt x="12909" y="83569"/>
                </a:lnTo>
                <a:lnTo>
                  <a:pt x="14734" y="81907"/>
                </a:lnTo>
                <a:lnTo>
                  <a:pt x="16745" y="80798"/>
                </a:lnTo>
                <a:lnTo>
                  <a:pt x="21096" y="79567"/>
                </a:lnTo>
                <a:lnTo>
                  <a:pt x="24161" y="79238"/>
                </a:lnTo>
                <a:lnTo>
                  <a:pt x="27792" y="79019"/>
                </a:lnTo>
                <a:lnTo>
                  <a:pt x="35266" y="78776"/>
                </a:lnTo>
                <a:lnTo>
                  <a:pt x="41233" y="78668"/>
                </a:lnTo>
                <a:lnTo>
                  <a:pt x="45524" y="77845"/>
                </a:lnTo>
                <a:lnTo>
                  <a:pt x="50765" y="76503"/>
                </a:lnTo>
                <a:lnTo>
                  <a:pt x="56641" y="74814"/>
                </a:lnTo>
                <a:lnTo>
                  <a:pt x="62145" y="73689"/>
                </a:lnTo>
                <a:lnTo>
                  <a:pt x="67402" y="72939"/>
                </a:lnTo>
                <a:lnTo>
                  <a:pt x="72494" y="72438"/>
                </a:lnTo>
                <a:lnTo>
                  <a:pt x="76683" y="72105"/>
                </a:lnTo>
                <a:lnTo>
                  <a:pt x="80269" y="71882"/>
                </a:lnTo>
                <a:lnTo>
                  <a:pt x="83454" y="71734"/>
                </a:lnTo>
                <a:lnTo>
                  <a:pt x="93342" y="71569"/>
                </a:lnTo>
                <a:lnTo>
                  <a:pt x="111508" y="71464"/>
                </a:lnTo>
                <a:lnTo>
                  <a:pt x="115392" y="70661"/>
                </a:lnTo>
                <a:lnTo>
                  <a:pt x="119569" y="69332"/>
                </a:lnTo>
                <a:lnTo>
                  <a:pt x="123941" y="67653"/>
                </a:lnTo>
                <a:lnTo>
                  <a:pt x="128443" y="66533"/>
                </a:lnTo>
                <a:lnTo>
                  <a:pt x="133033" y="65787"/>
                </a:lnTo>
                <a:lnTo>
                  <a:pt x="137680" y="65289"/>
                </a:lnTo>
                <a:lnTo>
                  <a:pt x="141571" y="64957"/>
                </a:lnTo>
                <a:lnTo>
                  <a:pt x="144959" y="64736"/>
                </a:lnTo>
                <a:lnTo>
                  <a:pt x="150840" y="64490"/>
                </a:lnTo>
                <a:lnTo>
                  <a:pt x="159732" y="64320"/>
                </a:lnTo>
                <a:lnTo>
                  <a:pt x="182692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5"/>
          <p:cNvSpPr/>
          <p:nvPr/>
        </p:nvSpPr>
        <p:spPr>
          <a:xfrm>
            <a:off x="4972057" y="2293230"/>
            <a:ext cx="50000" cy="192796"/>
          </a:xfrm>
          <a:custGeom>
            <a:avLst/>
            <a:gdLst/>
            <a:ahLst/>
            <a:cxnLst/>
            <a:rect l="0" t="0" r="0" b="0"/>
            <a:pathLst>
              <a:path w="50000" h="192796">
                <a:moveTo>
                  <a:pt x="7136" y="7057"/>
                </a:moveTo>
                <a:lnTo>
                  <a:pt x="80" y="0"/>
                </a:lnTo>
                <a:lnTo>
                  <a:pt x="4" y="5579"/>
                </a:lnTo>
                <a:lnTo>
                  <a:pt x="0" y="6072"/>
                </a:lnTo>
                <a:lnTo>
                  <a:pt x="791" y="6400"/>
                </a:lnTo>
                <a:lnTo>
                  <a:pt x="2113" y="6619"/>
                </a:lnTo>
                <a:lnTo>
                  <a:pt x="3787" y="6765"/>
                </a:lnTo>
                <a:lnTo>
                  <a:pt x="4903" y="7656"/>
                </a:lnTo>
                <a:lnTo>
                  <a:pt x="5648" y="9044"/>
                </a:lnTo>
                <a:lnTo>
                  <a:pt x="6144" y="10763"/>
                </a:lnTo>
                <a:lnTo>
                  <a:pt x="7268" y="13496"/>
                </a:lnTo>
                <a:lnTo>
                  <a:pt x="8812" y="16906"/>
                </a:lnTo>
                <a:lnTo>
                  <a:pt x="10635" y="20767"/>
                </a:lnTo>
                <a:lnTo>
                  <a:pt x="11850" y="24134"/>
                </a:lnTo>
                <a:lnTo>
                  <a:pt x="13200" y="29993"/>
                </a:lnTo>
                <a:lnTo>
                  <a:pt x="14354" y="33460"/>
                </a:lnTo>
                <a:lnTo>
                  <a:pt x="15917" y="37359"/>
                </a:lnTo>
                <a:lnTo>
                  <a:pt x="17753" y="41546"/>
                </a:lnTo>
                <a:lnTo>
                  <a:pt x="18976" y="45131"/>
                </a:lnTo>
                <a:lnTo>
                  <a:pt x="19792" y="48315"/>
                </a:lnTo>
                <a:lnTo>
                  <a:pt x="20336" y="51231"/>
                </a:lnTo>
                <a:lnTo>
                  <a:pt x="21492" y="54762"/>
                </a:lnTo>
                <a:lnTo>
                  <a:pt x="23057" y="58704"/>
                </a:lnTo>
                <a:lnTo>
                  <a:pt x="24894" y="62920"/>
                </a:lnTo>
                <a:lnTo>
                  <a:pt x="26118" y="67318"/>
                </a:lnTo>
                <a:lnTo>
                  <a:pt x="26935" y="71837"/>
                </a:lnTo>
                <a:lnTo>
                  <a:pt x="27479" y="76437"/>
                </a:lnTo>
                <a:lnTo>
                  <a:pt x="28636" y="81092"/>
                </a:lnTo>
                <a:lnTo>
                  <a:pt x="30200" y="85782"/>
                </a:lnTo>
                <a:lnTo>
                  <a:pt x="32037" y="90497"/>
                </a:lnTo>
                <a:lnTo>
                  <a:pt x="33262" y="95227"/>
                </a:lnTo>
                <a:lnTo>
                  <a:pt x="34078" y="99968"/>
                </a:lnTo>
                <a:lnTo>
                  <a:pt x="34623" y="104717"/>
                </a:lnTo>
                <a:lnTo>
                  <a:pt x="34986" y="109470"/>
                </a:lnTo>
                <a:lnTo>
                  <a:pt x="35228" y="114226"/>
                </a:lnTo>
                <a:lnTo>
                  <a:pt x="35496" y="123744"/>
                </a:lnTo>
                <a:lnTo>
                  <a:pt x="35616" y="133266"/>
                </a:lnTo>
                <a:lnTo>
                  <a:pt x="36441" y="137234"/>
                </a:lnTo>
                <a:lnTo>
                  <a:pt x="37786" y="140673"/>
                </a:lnTo>
                <a:lnTo>
                  <a:pt x="39475" y="143759"/>
                </a:lnTo>
                <a:lnTo>
                  <a:pt x="40602" y="146611"/>
                </a:lnTo>
                <a:lnTo>
                  <a:pt x="41854" y="151895"/>
                </a:lnTo>
                <a:lnTo>
                  <a:pt x="42188" y="155210"/>
                </a:lnTo>
                <a:lnTo>
                  <a:pt x="42410" y="159007"/>
                </a:lnTo>
                <a:lnTo>
                  <a:pt x="42559" y="163126"/>
                </a:lnTo>
                <a:lnTo>
                  <a:pt x="43451" y="166665"/>
                </a:lnTo>
                <a:lnTo>
                  <a:pt x="44840" y="169819"/>
                </a:lnTo>
                <a:lnTo>
                  <a:pt x="46559" y="172715"/>
                </a:lnTo>
                <a:lnTo>
                  <a:pt x="47706" y="175439"/>
                </a:lnTo>
                <a:lnTo>
                  <a:pt x="48980" y="180583"/>
                </a:lnTo>
                <a:lnTo>
                  <a:pt x="49798" y="185444"/>
                </a:lnTo>
                <a:lnTo>
                  <a:pt x="49959" y="191107"/>
                </a:lnTo>
                <a:lnTo>
                  <a:pt x="49999" y="1927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6"/>
          <p:cNvSpPr/>
          <p:nvPr/>
        </p:nvSpPr>
        <p:spPr>
          <a:xfrm>
            <a:off x="5186457" y="1874690"/>
            <a:ext cx="178168" cy="225573"/>
          </a:xfrm>
          <a:custGeom>
            <a:avLst/>
            <a:gdLst/>
            <a:ahLst/>
            <a:cxnLst/>
            <a:rect l="0" t="0" r="0" b="0"/>
            <a:pathLst>
              <a:path w="178168" h="225573">
                <a:moveTo>
                  <a:pt x="35624" y="82697"/>
                </a:moveTo>
                <a:lnTo>
                  <a:pt x="35624" y="78905"/>
                </a:lnTo>
                <a:lnTo>
                  <a:pt x="34830" y="77787"/>
                </a:lnTo>
                <a:lnTo>
                  <a:pt x="33507" y="77043"/>
                </a:lnTo>
                <a:lnTo>
                  <a:pt x="31832" y="76546"/>
                </a:lnTo>
                <a:lnTo>
                  <a:pt x="30714" y="75421"/>
                </a:lnTo>
                <a:lnTo>
                  <a:pt x="29969" y="73878"/>
                </a:lnTo>
                <a:lnTo>
                  <a:pt x="29142" y="70046"/>
                </a:lnTo>
                <a:lnTo>
                  <a:pt x="28676" y="63426"/>
                </a:lnTo>
                <a:lnTo>
                  <a:pt x="28506" y="55504"/>
                </a:lnTo>
                <a:lnTo>
                  <a:pt x="28482" y="44300"/>
                </a:lnTo>
                <a:lnTo>
                  <a:pt x="27688" y="42018"/>
                </a:lnTo>
                <a:lnTo>
                  <a:pt x="23571" y="35013"/>
                </a:lnTo>
                <a:lnTo>
                  <a:pt x="22330" y="30284"/>
                </a:lnTo>
                <a:lnTo>
                  <a:pt x="21204" y="28705"/>
                </a:lnTo>
                <a:lnTo>
                  <a:pt x="19661" y="27652"/>
                </a:lnTo>
                <a:lnTo>
                  <a:pt x="17838" y="26950"/>
                </a:lnTo>
                <a:lnTo>
                  <a:pt x="16623" y="25689"/>
                </a:lnTo>
                <a:lnTo>
                  <a:pt x="15813" y="24054"/>
                </a:lnTo>
                <a:lnTo>
                  <a:pt x="15273" y="22170"/>
                </a:lnTo>
                <a:lnTo>
                  <a:pt x="14119" y="20915"/>
                </a:lnTo>
                <a:lnTo>
                  <a:pt x="12556" y="20078"/>
                </a:lnTo>
                <a:lnTo>
                  <a:pt x="10721" y="19519"/>
                </a:lnTo>
                <a:lnTo>
                  <a:pt x="9497" y="18354"/>
                </a:lnTo>
                <a:lnTo>
                  <a:pt x="8681" y="16783"/>
                </a:lnTo>
                <a:lnTo>
                  <a:pt x="8137" y="14942"/>
                </a:lnTo>
                <a:lnTo>
                  <a:pt x="6980" y="13714"/>
                </a:lnTo>
                <a:lnTo>
                  <a:pt x="5416" y="12896"/>
                </a:lnTo>
                <a:lnTo>
                  <a:pt x="0" y="11288"/>
                </a:lnTo>
                <a:lnTo>
                  <a:pt x="23755" y="11260"/>
                </a:lnTo>
                <a:lnTo>
                  <a:pt x="26917" y="10466"/>
                </a:lnTo>
                <a:lnTo>
                  <a:pt x="30614" y="9143"/>
                </a:lnTo>
                <a:lnTo>
                  <a:pt x="34665" y="7467"/>
                </a:lnTo>
                <a:lnTo>
                  <a:pt x="38953" y="6350"/>
                </a:lnTo>
                <a:lnTo>
                  <a:pt x="43400" y="5605"/>
                </a:lnTo>
                <a:lnTo>
                  <a:pt x="47951" y="5109"/>
                </a:lnTo>
                <a:lnTo>
                  <a:pt x="51780" y="4778"/>
                </a:lnTo>
                <a:lnTo>
                  <a:pt x="55126" y="4557"/>
                </a:lnTo>
                <a:lnTo>
                  <a:pt x="58150" y="4410"/>
                </a:lnTo>
                <a:lnTo>
                  <a:pt x="67861" y="4247"/>
                </a:lnTo>
                <a:lnTo>
                  <a:pt x="118907" y="4118"/>
                </a:lnTo>
                <a:lnTo>
                  <a:pt x="123690" y="3324"/>
                </a:lnTo>
                <a:lnTo>
                  <a:pt x="128466" y="2000"/>
                </a:lnTo>
                <a:lnTo>
                  <a:pt x="133237" y="324"/>
                </a:lnTo>
                <a:lnTo>
                  <a:pt x="137212" y="0"/>
                </a:lnTo>
                <a:lnTo>
                  <a:pt x="140655" y="579"/>
                </a:lnTo>
                <a:lnTo>
                  <a:pt x="143745" y="1758"/>
                </a:lnTo>
                <a:lnTo>
                  <a:pt x="149294" y="3068"/>
                </a:lnTo>
                <a:lnTo>
                  <a:pt x="154406" y="3650"/>
                </a:lnTo>
                <a:lnTo>
                  <a:pt x="159324" y="3909"/>
                </a:lnTo>
                <a:lnTo>
                  <a:pt x="161747" y="4772"/>
                </a:lnTo>
                <a:lnTo>
                  <a:pt x="166556" y="7847"/>
                </a:lnTo>
                <a:lnTo>
                  <a:pt x="171201" y="11379"/>
                </a:lnTo>
                <a:lnTo>
                  <a:pt x="174726" y="14752"/>
                </a:lnTo>
                <a:lnTo>
                  <a:pt x="175984" y="16763"/>
                </a:lnTo>
                <a:lnTo>
                  <a:pt x="177381" y="21114"/>
                </a:lnTo>
                <a:lnTo>
                  <a:pt x="178167" y="28026"/>
                </a:lnTo>
                <a:lnTo>
                  <a:pt x="177484" y="30375"/>
                </a:lnTo>
                <a:lnTo>
                  <a:pt x="174608" y="35101"/>
                </a:lnTo>
                <a:lnTo>
                  <a:pt x="172801" y="41964"/>
                </a:lnTo>
                <a:lnTo>
                  <a:pt x="172319" y="46017"/>
                </a:lnTo>
                <a:lnTo>
                  <a:pt x="171998" y="50306"/>
                </a:lnTo>
                <a:lnTo>
                  <a:pt x="171784" y="54753"/>
                </a:lnTo>
                <a:lnTo>
                  <a:pt x="171482" y="66480"/>
                </a:lnTo>
                <a:lnTo>
                  <a:pt x="171439" y="69504"/>
                </a:lnTo>
                <a:lnTo>
                  <a:pt x="170618" y="73108"/>
                </a:lnTo>
                <a:lnTo>
                  <a:pt x="169276" y="77098"/>
                </a:lnTo>
                <a:lnTo>
                  <a:pt x="167588" y="81346"/>
                </a:lnTo>
                <a:lnTo>
                  <a:pt x="166462" y="85765"/>
                </a:lnTo>
                <a:lnTo>
                  <a:pt x="165712" y="90298"/>
                </a:lnTo>
                <a:lnTo>
                  <a:pt x="165212" y="94908"/>
                </a:lnTo>
                <a:lnTo>
                  <a:pt x="164085" y="98775"/>
                </a:lnTo>
                <a:lnTo>
                  <a:pt x="160715" y="105189"/>
                </a:lnTo>
                <a:lnTo>
                  <a:pt x="159500" y="108804"/>
                </a:lnTo>
                <a:lnTo>
                  <a:pt x="158689" y="112802"/>
                </a:lnTo>
                <a:lnTo>
                  <a:pt x="158148" y="117054"/>
                </a:lnTo>
                <a:lnTo>
                  <a:pt x="157788" y="121477"/>
                </a:lnTo>
                <a:lnTo>
                  <a:pt x="157548" y="126013"/>
                </a:lnTo>
                <a:lnTo>
                  <a:pt x="157388" y="130624"/>
                </a:lnTo>
                <a:lnTo>
                  <a:pt x="156488" y="135286"/>
                </a:lnTo>
                <a:lnTo>
                  <a:pt x="155093" y="139981"/>
                </a:lnTo>
                <a:lnTo>
                  <a:pt x="153370" y="144699"/>
                </a:lnTo>
                <a:lnTo>
                  <a:pt x="152221" y="149432"/>
                </a:lnTo>
                <a:lnTo>
                  <a:pt x="151455" y="154174"/>
                </a:lnTo>
                <a:lnTo>
                  <a:pt x="150945" y="158924"/>
                </a:lnTo>
                <a:lnTo>
                  <a:pt x="150604" y="163677"/>
                </a:lnTo>
                <a:lnTo>
                  <a:pt x="150378" y="168434"/>
                </a:lnTo>
                <a:lnTo>
                  <a:pt x="150059" y="180596"/>
                </a:lnTo>
                <a:lnTo>
                  <a:pt x="149927" y="207251"/>
                </a:lnTo>
                <a:lnTo>
                  <a:pt x="149924" y="225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7"/>
          <p:cNvSpPr/>
          <p:nvPr/>
        </p:nvSpPr>
        <p:spPr>
          <a:xfrm>
            <a:off x="5479256" y="1878806"/>
            <a:ext cx="157058" cy="207169"/>
          </a:xfrm>
          <a:custGeom>
            <a:avLst/>
            <a:gdLst/>
            <a:ahLst/>
            <a:cxnLst/>
            <a:rect l="0" t="0" r="0" b="0"/>
            <a:pathLst>
              <a:path w="157058" h="207169">
                <a:moveTo>
                  <a:pt x="107156" y="0"/>
                </a:moveTo>
                <a:lnTo>
                  <a:pt x="22461" y="0"/>
                </a:lnTo>
                <a:lnTo>
                  <a:pt x="22117" y="794"/>
                </a:lnTo>
                <a:lnTo>
                  <a:pt x="21522" y="6151"/>
                </a:lnTo>
                <a:lnTo>
                  <a:pt x="21458" y="10642"/>
                </a:lnTo>
                <a:lnTo>
                  <a:pt x="21432" y="30985"/>
                </a:lnTo>
                <a:lnTo>
                  <a:pt x="20638" y="33357"/>
                </a:lnTo>
                <a:lnTo>
                  <a:pt x="17639" y="38108"/>
                </a:lnTo>
                <a:lnTo>
                  <a:pt x="15777" y="42866"/>
                </a:lnTo>
                <a:lnTo>
                  <a:pt x="14950" y="47626"/>
                </a:lnTo>
                <a:lnTo>
                  <a:pt x="14483" y="53975"/>
                </a:lnTo>
                <a:lnTo>
                  <a:pt x="14326" y="58639"/>
                </a:lnTo>
                <a:lnTo>
                  <a:pt x="14313" y="60524"/>
                </a:lnTo>
                <a:lnTo>
                  <a:pt x="13511" y="62574"/>
                </a:lnTo>
                <a:lnTo>
                  <a:pt x="10503" y="66969"/>
                </a:lnTo>
                <a:lnTo>
                  <a:pt x="8636" y="71568"/>
                </a:lnTo>
                <a:lnTo>
                  <a:pt x="7807" y="76258"/>
                </a:lnTo>
                <a:lnTo>
                  <a:pt x="7340" y="82567"/>
                </a:lnTo>
                <a:lnTo>
                  <a:pt x="7231" y="84321"/>
                </a:lnTo>
                <a:lnTo>
                  <a:pt x="7995" y="84789"/>
                </a:lnTo>
                <a:lnTo>
                  <a:pt x="12809" y="85540"/>
                </a:lnTo>
                <a:lnTo>
                  <a:pt x="16401" y="85724"/>
                </a:lnTo>
                <a:lnTo>
                  <a:pt x="20437" y="85725"/>
                </a:lnTo>
                <a:lnTo>
                  <a:pt x="25223" y="83608"/>
                </a:lnTo>
                <a:lnTo>
                  <a:pt x="28721" y="81933"/>
                </a:lnTo>
                <a:lnTo>
                  <a:pt x="31847" y="80815"/>
                </a:lnTo>
                <a:lnTo>
                  <a:pt x="34725" y="80070"/>
                </a:lnTo>
                <a:lnTo>
                  <a:pt x="37438" y="79574"/>
                </a:lnTo>
                <a:lnTo>
                  <a:pt x="40040" y="78449"/>
                </a:lnTo>
                <a:lnTo>
                  <a:pt x="42568" y="76906"/>
                </a:lnTo>
                <a:lnTo>
                  <a:pt x="45047" y="75083"/>
                </a:lnTo>
                <a:lnTo>
                  <a:pt x="49919" y="73057"/>
                </a:lnTo>
                <a:lnTo>
                  <a:pt x="52329" y="72517"/>
                </a:lnTo>
                <a:lnTo>
                  <a:pt x="55523" y="72157"/>
                </a:lnTo>
                <a:lnTo>
                  <a:pt x="59240" y="71917"/>
                </a:lnTo>
                <a:lnTo>
                  <a:pt x="63306" y="71757"/>
                </a:lnTo>
                <a:lnTo>
                  <a:pt x="72057" y="71580"/>
                </a:lnTo>
                <a:lnTo>
                  <a:pt x="106073" y="71440"/>
                </a:lnTo>
                <a:lnTo>
                  <a:pt x="109609" y="72233"/>
                </a:lnTo>
                <a:lnTo>
                  <a:pt x="112760" y="73555"/>
                </a:lnTo>
                <a:lnTo>
                  <a:pt x="115654" y="75230"/>
                </a:lnTo>
                <a:lnTo>
                  <a:pt x="118378" y="77141"/>
                </a:lnTo>
                <a:lnTo>
                  <a:pt x="120987" y="79208"/>
                </a:lnTo>
                <a:lnTo>
                  <a:pt x="123521" y="81381"/>
                </a:lnTo>
                <a:lnTo>
                  <a:pt x="126003" y="83623"/>
                </a:lnTo>
                <a:lnTo>
                  <a:pt x="130879" y="88230"/>
                </a:lnTo>
                <a:lnTo>
                  <a:pt x="134083" y="90570"/>
                </a:lnTo>
                <a:lnTo>
                  <a:pt x="137808" y="92924"/>
                </a:lnTo>
                <a:lnTo>
                  <a:pt x="141878" y="95286"/>
                </a:lnTo>
                <a:lnTo>
                  <a:pt x="144591" y="98449"/>
                </a:lnTo>
                <a:lnTo>
                  <a:pt x="146401" y="102145"/>
                </a:lnTo>
                <a:lnTo>
                  <a:pt x="147606" y="106197"/>
                </a:lnTo>
                <a:lnTo>
                  <a:pt x="149205" y="109692"/>
                </a:lnTo>
                <a:lnTo>
                  <a:pt x="153096" y="115691"/>
                </a:lnTo>
                <a:lnTo>
                  <a:pt x="154452" y="119196"/>
                </a:lnTo>
                <a:lnTo>
                  <a:pt x="155355" y="123120"/>
                </a:lnTo>
                <a:lnTo>
                  <a:pt x="155958" y="127324"/>
                </a:lnTo>
                <a:lnTo>
                  <a:pt x="156359" y="130920"/>
                </a:lnTo>
                <a:lnTo>
                  <a:pt x="156806" y="137032"/>
                </a:lnTo>
                <a:lnTo>
                  <a:pt x="157003" y="142395"/>
                </a:lnTo>
                <a:lnTo>
                  <a:pt x="157057" y="144936"/>
                </a:lnTo>
                <a:lnTo>
                  <a:pt x="156298" y="148218"/>
                </a:lnTo>
                <a:lnTo>
                  <a:pt x="154999" y="151993"/>
                </a:lnTo>
                <a:lnTo>
                  <a:pt x="153339" y="156097"/>
                </a:lnTo>
                <a:lnTo>
                  <a:pt x="152232" y="159627"/>
                </a:lnTo>
                <a:lnTo>
                  <a:pt x="151003" y="165666"/>
                </a:lnTo>
                <a:lnTo>
                  <a:pt x="148340" y="170996"/>
                </a:lnTo>
                <a:lnTo>
                  <a:pt x="144510" y="176804"/>
                </a:lnTo>
                <a:lnTo>
                  <a:pt x="142377" y="180576"/>
                </a:lnTo>
                <a:lnTo>
                  <a:pt x="140162" y="184677"/>
                </a:lnTo>
                <a:lnTo>
                  <a:pt x="137891" y="187412"/>
                </a:lnTo>
                <a:lnTo>
                  <a:pt x="135584" y="189235"/>
                </a:lnTo>
                <a:lnTo>
                  <a:pt x="130903" y="192054"/>
                </a:lnTo>
                <a:lnTo>
                  <a:pt x="126177" y="195953"/>
                </a:lnTo>
                <a:lnTo>
                  <a:pt x="123012" y="198104"/>
                </a:lnTo>
                <a:lnTo>
                  <a:pt x="119314" y="200332"/>
                </a:lnTo>
                <a:lnTo>
                  <a:pt x="115262" y="202611"/>
                </a:lnTo>
                <a:lnTo>
                  <a:pt x="111766" y="204130"/>
                </a:lnTo>
                <a:lnTo>
                  <a:pt x="108642" y="205143"/>
                </a:lnTo>
                <a:lnTo>
                  <a:pt x="105765" y="205818"/>
                </a:lnTo>
                <a:lnTo>
                  <a:pt x="102260" y="206268"/>
                </a:lnTo>
                <a:lnTo>
                  <a:pt x="98336" y="206568"/>
                </a:lnTo>
                <a:lnTo>
                  <a:pt x="90536" y="206902"/>
                </a:lnTo>
                <a:lnTo>
                  <a:pt x="81682" y="207089"/>
                </a:lnTo>
                <a:lnTo>
                  <a:pt x="47927" y="207168"/>
                </a:lnTo>
                <a:lnTo>
                  <a:pt x="44652" y="206374"/>
                </a:lnTo>
                <a:lnTo>
                  <a:pt x="40880" y="205051"/>
                </a:lnTo>
                <a:lnTo>
                  <a:pt x="36779" y="203376"/>
                </a:lnTo>
                <a:lnTo>
                  <a:pt x="33250" y="202259"/>
                </a:lnTo>
                <a:lnTo>
                  <a:pt x="30104" y="201514"/>
                </a:lnTo>
                <a:lnTo>
                  <a:pt x="27213" y="201018"/>
                </a:lnTo>
                <a:lnTo>
                  <a:pt x="24492" y="199893"/>
                </a:lnTo>
                <a:lnTo>
                  <a:pt x="21884" y="198349"/>
                </a:lnTo>
                <a:lnTo>
                  <a:pt x="15788" y="193961"/>
                </a:lnTo>
                <a:lnTo>
                  <a:pt x="10939" y="189409"/>
                </a:lnTo>
                <a:lnTo>
                  <a:pt x="393" y="178983"/>
                </a:lnTo>
                <a:lnTo>
                  <a:pt x="52" y="172991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8"/>
          <p:cNvSpPr/>
          <p:nvPr/>
        </p:nvSpPr>
        <p:spPr>
          <a:xfrm>
            <a:off x="5779293" y="2150268"/>
            <a:ext cx="157164" cy="1"/>
          </a:xfrm>
          <a:custGeom>
            <a:avLst/>
            <a:gdLst/>
            <a:ahLst/>
            <a:cxnLst/>
            <a:rect l="0" t="0" r="0" b="0"/>
            <a:pathLst>
              <a:path w="157164" h="1">
                <a:moveTo>
                  <a:pt x="0" y="0"/>
                </a:move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9"/>
          <p:cNvSpPr/>
          <p:nvPr/>
        </p:nvSpPr>
        <p:spPr>
          <a:xfrm>
            <a:off x="5750718" y="2221708"/>
            <a:ext cx="200026" cy="7143"/>
          </a:xfrm>
          <a:custGeom>
            <a:avLst/>
            <a:gdLst/>
            <a:ahLst/>
            <a:cxnLst/>
            <a:rect l="0" t="0" r="0" b="0"/>
            <a:pathLst>
              <a:path w="200026" h="7143">
                <a:moveTo>
                  <a:pt x="0" y="7142"/>
                </a:moveTo>
                <a:lnTo>
                  <a:pt x="110928" y="7142"/>
                </a:lnTo>
                <a:lnTo>
                  <a:pt x="116021" y="6348"/>
                </a:lnTo>
                <a:lnTo>
                  <a:pt x="121004" y="5025"/>
                </a:lnTo>
                <a:lnTo>
                  <a:pt x="125913" y="3349"/>
                </a:lnTo>
                <a:lnTo>
                  <a:pt x="130774" y="2232"/>
                </a:lnTo>
                <a:lnTo>
                  <a:pt x="135601" y="1487"/>
                </a:lnTo>
                <a:lnTo>
                  <a:pt x="140407" y="991"/>
                </a:lnTo>
                <a:lnTo>
                  <a:pt x="145199" y="660"/>
                </a:lnTo>
                <a:lnTo>
                  <a:pt x="149981" y="439"/>
                </a:lnTo>
                <a:lnTo>
                  <a:pt x="159527" y="194"/>
                </a:lnTo>
                <a:lnTo>
                  <a:pt x="188988" y="0"/>
                </a:lnTo>
                <a:lnTo>
                  <a:pt x="191079" y="793"/>
                </a:lnTo>
                <a:lnTo>
                  <a:pt x="193268" y="2115"/>
                </a:lnTo>
                <a:lnTo>
                  <a:pt x="200025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0"/>
          <p:cNvSpPr/>
          <p:nvPr/>
        </p:nvSpPr>
        <p:spPr>
          <a:xfrm>
            <a:off x="6172208" y="1957389"/>
            <a:ext cx="178460" cy="171125"/>
          </a:xfrm>
          <a:custGeom>
            <a:avLst/>
            <a:gdLst/>
            <a:ahLst/>
            <a:cxnLst/>
            <a:rect l="0" t="0" r="0" b="0"/>
            <a:pathLst>
              <a:path w="178460" h="171125">
                <a:moveTo>
                  <a:pt x="100004" y="14286"/>
                </a:moveTo>
                <a:lnTo>
                  <a:pt x="96212" y="10493"/>
                </a:lnTo>
                <a:lnTo>
                  <a:pt x="94301" y="9376"/>
                </a:lnTo>
                <a:lnTo>
                  <a:pt x="90061" y="8135"/>
                </a:lnTo>
                <a:lnTo>
                  <a:pt x="86098" y="7229"/>
                </a:lnTo>
                <a:lnTo>
                  <a:pt x="80882" y="2249"/>
                </a:lnTo>
                <a:lnTo>
                  <a:pt x="79599" y="999"/>
                </a:lnTo>
                <a:lnTo>
                  <a:pt x="76912" y="443"/>
                </a:lnTo>
                <a:lnTo>
                  <a:pt x="71358" y="57"/>
                </a:lnTo>
                <a:lnTo>
                  <a:pt x="60815" y="0"/>
                </a:lnTo>
                <a:lnTo>
                  <a:pt x="58797" y="793"/>
                </a:lnTo>
                <a:lnTo>
                  <a:pt x="54438" y="3791"/>
                </a:lnTo>
                <a:lnTo>
                  <a:pt x="49855" y="5652"/>
                </a:lnTo>
                <a:lnTo>
                  <a:pt x="47521" y="6149"/>
                </a:lnTo>
                <a:lnTo>
                  <a:pt x="42812" y="8817"/>
                </a:lnTo>
                <a:lnTo>
                  <a:pt x="40444" y="10640"/>
                </a:lnTo>
                <a:lnTo>
                  <a:pt x="37279" y="11855"/>
                </a:lnTo>
                <a:lnTo>
                  <a:pt x="33581" y="12665"/>
                </a:lnTo>
                <a:lnTo>
                  <a:pt x="29528" y="13205"/>
                </a:lnTo>
                <a:lnTo>
                  <a:pt x="26033" y="14359"/>
                </a:lnTo>
                <a:lnTo>
                  <a:pt x="22909" y="15922"/>
                </a:lnTo>
                <a:lnTo>
                  <a:pt x="20032" y="17758"/>
                </a:lnTo>
                <a:lnTo>
                  <a:pt x="14719" y="21914"/>
                </a:lnTo>
                <a:lnTo>
                  <a:pt x="8634" y="27258"/>
                </a:lnTo>
                <a:lnTo>
                  <a:pt x="3787" y="31976"/>
                </a:lnTo>
                <a:lnTo>
                  <a:pt x="1116" y="34608"/>
                </a:lnTo>
                <a:lnTo>
                  <a:pt x="741" y="35771"/>
                </a:lnTo>
                <a:lnTo>
                  <a:pt x="214" y="40408"/>
                </a:lnTo>
                <a:lnTo>
                  <a:pt x="36" y="44493"/>
                </a:lnTo>
                <a:lnTo>
                  <a:pt x="0" y="48916"/>
                </a:lnTo>
                <a:lnTo>
                  <a:pt x="791" y="49279"/>
                </a:lnTo>
                <a:lnTo>
                  <a:pt x="3787" y="49682"/>
                </a:lnTo>
                <a:lnTo>
                  <a:pt x="4903" y="50583"/>
                </a:lnTo>
                <a:lnTo>
                  <a:pt x="5647" y="51978"/>
                </a:lnTo>
                <a:lnTo>
                  <a:pt x="6143" y="53701"/>
                </a:lnTo>
                <a:lnTo>
                  <a:pt x="7268" y="54850"/>
                </a:lnTo>
                <a:lnTo>
                  <a:pt x="8811" y="55616"/>
                </a:lnTo>
                <a:lnTo>
                  <a:pt x="12643" y="56467"/>
                </a:lnTo>
                <a:lnTo>
                  <a:pt x="16992" y="56845"/>
                </a:lnTo>
                <a:lnTo>
                  <a:pt x="20056" y="56946"/>
                </a:lnTo>
                <a:lnTo>
                  <a:pt x="36381" y="57108"/>
                </a:lnTo>
                <a:lnTo>
                  <a:pt x="83347" y="57147"/>
                </a:lnTo>
                <a:lnTo>
                  <a:pt x="88106" y="57941"/>
                </a:lnTo>
                <a:lnTo>
                  <a:pt x="92866" y="59265"/>
                </a:lnTo>
                <a:lnTo>
                  <a:pt x="97626" y="60940"/>
                </a:lnTo>
                <a:lnTo>
                  <a:pt x="101594" y="62057"/>
                </a:lnTo>
                <a:lnTo>
                  <a:pt x="105033" y="62802"/>
                </a:lnTo>
                <a:lnTo>
                  <a:pt x="108119" y="63299"/>
                </a:lnTo>
                <a:lnTo>
                  <a:pt x="111764" y="63630"/>
                </a:lnTo>
                <a:lnTo>
                  <a:pt x="115781" y="63850"/>
                </a:lnTo>
                <a:lnTo>
                  <a:pt x="120047" y="63997"/>
                </a:lnTo>
                <a:lnTo>
                  <a:pt x="124478" y="64889"/>
                </a:lnTo>
                <a:lnTo>
                  <a:pt x="129021" y="66278"/>
                </a:lnTo>
                <a:lnTo>
                  <a:pt x="133636" y="67997"/>
                </a:lnTo>
                <a:lnTo>
                  <a:pt x="138300" y="69937"/>
                </a:lnTo>
                <a:lnTo>
                  <a:pt x="142997" y="72024"/>
                </a:lnTo>
                <a:lnTo>
                  <a:pt x="147716" y="74209"/>
                </a:lnTo>
                <a:lnTo>
                  <a:pt x="151656" y="76460"/>
                </a:lnTo>
                <a:lnTo>
                  <a:pt x="155076" y="78754"/>
                </a:lnTo>
                <a:lnTo>
                  <a:pt x="158150" y="81077"/>
                </a:lnTo>
                <a:lnTo>
                  <a:pt x="163682" y="85775"/>
                </a:lnTo>
                <a:lnTo>
                  <a:pt x="168787" y="90509"/>
                </a:lnTo>
                <a:lnTo>
                  <a:pt x="173701" y="95258"/>
                </a:lnTo>
                <a:lnTo>
                  <a:pt x="175330" y="98430"/>
                </a:lnTo>
                <a:lnTo>
                  <a:pt x="176415" y="102132"/>
                </a:lnTo>
                <a:lnTo>
                  <a:pt x="177138" y="106187"/>
                </a:lnTo>
                <a:lnTo>
                  <a:pt x="177621" y="109685"/>
                </a:lnTo>
                <a:lnTo>
                  <a:pt x="177942" y="112810"/>
                </a:lnTo>
                <a:lnTo>
                  <a:pt x="178157" y="115687"/>
                </a:lnTo>
                <a:lnTo>
                  <a:pt x="178395" y="121001"/>
                </a:lnTo>
                <a:lnTo>
                  <a:pt x="178459" y="123529"/>
                </a:lnTo>
                <a:lnTo>
                  <a:pt x="177707" y="126008"/>
                </a:lnTo>
                <a:lnTo>
                  <a:pt x="174755" y="130880"/>
                </a:lnTo>
                <a:lnTo>
                  <a:pt x="172857" y="134084"/>
                </a:lnTo>
                <a:lnTo>
                  <a:pt x="170797" y="137807"/>
                </a:lnTo>
                <a:lnTo>
                  <a:pt x="168631" y="141877"/>
                </a:lnTo>
                <a:lnTo>
                  <a:pt x="166393" y="145384"/>
                </a:lnTo>
                <a:lnTo>
                  <a:pt x="164107" y="148516"/>
                </a:lnTo>
                <a:lnTo>
                  <a:pt x="161789" y="151397"/>
                </a:lnTo>
                <a:lnTo>
                  <a:pt x="159450" y="153318"/>
                </a:lnTo>
                <a:lnTo>
                  <a:pt x="157098" y="154599"/>
                </a:lnTo>
                <a:lnTo>
                  <a:pt x="151573" y="156816"/>
                </a:lnTo>
                <a:lnTo>
                  <a:pt x="143826" y="160447"/>
                </a:lnTo>
                <a:lnTo>
                  <a:pt x="140331" y="161733"/>
                </a:lnTo>
                <a:lnTo>
                  <a:pt x="137208" y="162590"/>
                </a:lnTo>
                <a:lnTo>
                  <a:pt x="134331" y="163161"/>
                </a:lnTo>
                <a:lnTo>
                  <a:pt x="130826" y="164336"/>
                </a:lnTo>
                <a:lnTo>
                  <a:pt x="126902" y="165913"/>
                </a:lnTo>
                <a:lnTo>
                  <a:pt x="122699" y="167758"/>
                </a:lnTo>
                <a:lnTo>
                  <a:pt x="119102" y="168988"/>
                </a:lnTo>
                <a:lnTo>
                  <a:pt x="115911" y="169808"/>
                </a:lnTo>
                <a:lnTo>
                  <a:pt x="112990" y="170355"/>
                </a:lnTo>
                <a:lnTo>
                  <a:pt x="109455" y="170719"/>
                </a:lnTo>
                <a:lnTo>
                  <a:pt x="105511" y="170962"/>
                </a:lnTo>
                <a:lnTo>
                  <a:pt x="101294" y="171124"/>
                </a:lnTo>
                <a:lnTo>
                  <a:pt x="96895" y="170438"/>
                </a:lnTo>
                <a:lnTo>
                  <a:pt x="92375" y="169187"/>
                </a:lnTo>
                <a:lnTo>
                  <a:pt x="87775" y="167560"/>
                </a:lnTo>
                <a:lnTo>
                  <a:pt x="82326" y="166474"/>
                </a:lnTo>
                <a:lnTo>
                  <a:pt x="76312" y="165751"/>
                </a:lnTo>
                <a:lnTo>
                  <a:pt x="69922" y="165269"/>
                </a:lnTo>
                <a:lnTo>
                  <a:pt x="64868" y="164154"/>
                </a:lnTo>
                <a:lnTo>
                  <a:pt x="60705" y="162616"/>
                </a:lnTo>
                <a:lnTo>
                  <a:pt x="57136" y="160798"/>
                </a:lnTo>
                <a:lnTo>
                  <a:pt x="53169" y="159585"/>
                </a:lnTo>
                <a:lnTo>
                  <a:pt x="48937" y="158777"/>
                </a:lnTo>
                <a:lnTo>
                  <a:pt x="44528" y="158238"/>
                </a:lnTo>
                <a:lnTo>
                  <a:pt x="40795" y="157085"/>
                </a:lnTo>
                <a:lnTo>
                  <a:pt x="37513" y="155523"/>
                </a:lnTo>
                <a:lnTo>
                  <a:pt x="34530" y="153687"/>
                </a:lnTo>
                <a:lnTo>
                  <a:pt x="29101" y="151648"/>
                </a:lnTo>
                <a:lnTo>
                  <a:pt x="26541" y="151104"/>
                </a:lnTo>
                <a:lnTo>
                  <a:pt x="21581" y="148384"/>
                </a:lnTo>
                <a:lnTo>
                  <a:pt x="15722" y="143961"/>
                </a:lnTo>
                <a:lnTo>
                  <a:pt x="10914" y="139403"/>
                </a:lnTo>
                <a:lnTo>
                  <a:pt x="10448" y="137385"/>
                </a:lnTo>
                <a:lnTo>
                  <a:pt x="10932" y="135246"/>
                </a:lnTo>
                <a:lnTo>
                  <a:pt x="14279" y="1285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1"/>
          <p:cNvSpPr/>
          <p:nvPr/>
        </p:nvSpPr>
        <p:spPr>
          <a:xfrm>
            <a:off x="6386512" y="1985962"/>
            <a:ext cx="85421" cy="114272"/>
          </a:xfrm>
          <a:custGeom>
            <a:avLst/>
            <a:gdLst/>
            <a:ahLst/>
            <a:cxnLst/>
            <a:rect l="0" t="0" r="0" b="0"/>
            <a:pathLst>
              <a:path w="85421" h="114272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7276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207" y="17760"/>
                </a:lnTo>
                <a:lnTo>
                  <a:pt x="14361" y="19777"/>
                </a:lnTo>
                <a:lnTo>
                  <a:pt x="15924" y="21916"/>
                </a:lnTo>
                <a:lnTo>
                  <a:pt x="17760" y="24136"/>
                </a:lnTo>
                <a:lnTo>
                  <a:pt x="19777" y="26409"/>
                </a:lnTo>
                <a:lnTo>
                  <a:pt x="24136" y="31052"/>
                </a:lnTo>
                <a:lnTo>
                  <a:pt x="26409" y="34195"/>
                </a:lnTo>
                <a:lnTo>
                  <a:pt x="28719" y="37878"/>
                </a:lnTo>
                <a:lnTo>
                  <a:pt x="31052" y="41921"/>
                </a:lnTo>
                <a:lnTo>
                  <a:pt x="33401" y="45410"/>
                </a:lnTo>
                <a:lnTo>
                  <a:pt x="35761" y="48529"/>
                </a:lnTo>
                <a:lnTo>
                  <a:pt x="38129" y="51403"/>
                </a:lnTo>
                <a:lnTo>
                  <a:pt x="39706" y="54906"/>
                </a:lnTo>
                <a:lnTo>
                  <a:pt x="40759" y="58829"/>
                </a:lnTo>
                <a:lnTo>
                  <a:pt x="41460" y="63032"/>
                </a:lnTo>
                <a:lnTo>
                  <a:pt x="42721" y="66628"/>
                </a:lnTo>
                <a:lnTo>
                  <a:pt x="44356" y="69818"/>
                </a:lnTo>
                <a:lnTo>
                  <a:pt x="46239" y="72739"/>
                </a:lnTo>
                <a:lnTo>
                  <a:pt x="49082" y="75480"/>
                </a:lnTo>
                <a:lnTo>
                  <a:pt x="52566" y="78102"/>
                </a:lnTo>
                <a:lnTo>
                  <a:pt x="56475" y="80643"/>
                </a:lnTo>
                <a:lnTo>
                  <a:pt x="59081" y="83131"/>
                </a:lnTo>
                <a:lnTo>
                  <a:pt x="60819" y="85583"/>
                </a:lnTo>
                <a:lnTo>
                  <a:pt x="61977" y="88011"/>
                </a:lnTo>
                <a:lnTo>
                  <a:pt x="63543" y="90424"/>
                </a:lnTo>
                <a:lnTo>
                  <a:pt x="65381" y="92827"/>
                </a:lnTo>
                <a:lnTo>
                  <a:pt x="67400" y="95222"/>
                </a:lnTo>
                <a:lnTo>
                  <a:pt x="69540" y="97613"/>
                </a:lnTo>
                <a:lnTo>
                  <a:pt x="77234" y="105743"/>
                </a:lnTo>
                <a:lnTo>
                  <a:pt x="77683" y="107008"/>
                </a:lnTo>
                <a:lnTo>
                  <a:pt x="78182" y="110530"/>
                </a:lnTo>
                <a:lnTo>
                  <a:pt x="79109" y="111787"/>
                </a:lnTo>
                <a:lnTo>
                  <a:pt x="80521" y="112624"/>
                </a:lnTo>
                <a:lnTo>
                  <a:pt x="85420" y="114202"/>
                </a:lnTo>
                <a:lnTo>
                  <a:pt x="83473" y="114256"/>
                </a:lnTo>
                <a:lnTo>
                  <a:pt x="81842" y="114271"/>
                </a:lnTo>
                <a:lnTo>
                  <a:pt x="80755" y="113487"/>
                </a:lnTo>
                <a:lnTo>
                  <a:pt x="80031" y="112170"/>
                </a:lnTo>
                <a:lnTo>
                  <a:pt x="78581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2"/>
          <p:cNvSpPr/>
          <p:nvPr/>
        </p:nvSpPr>
        <p:spPr>
          <a:xfrm>
            <a:off x="6357937" y="1914525"/>
            <a:ext cx="14289" cy="14288"/>
          </a:xfrm>
          <a:custGeom>
            <a:avLst/>
            <a:gdLst/>
            <a:ahLst/>
            <a:cxnLst/>
            <a:rect l="0" t="0" r="0" b="0"/>
            <a:pathLst>
              <a:path w="14289" h="14288">
                <a:moveTo>
                  <a:pt x="14288" y="14287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3"/>
          <p:cNvSpPr/>
          <p:nvPr/>
        </p:nvSpPr>
        <p:spPr>
          <a:xfrm>
            <a:off x="6479381" y="1972093"/>
            <a:ext cx="250032" cy="127838"/>
          </a:xfrm>
          <a:custGeom>
            <a:avLst/>
            <a:gdLst/>
            <a:ahLst/>
            <a:cxnLst/>
            <a:rect l="0" t="0" r="0" b="0"/>
            <a:pathLst>
              <a:path w="250032" h="127838">
                <a:moveTo>
                  <a:pt x="0" y="6725"/>
                </a:moveTo>
                <a:lnTo>
                  <a:pt x="0" y="10518"/>
                </a:lnTo>
                <a:lnTo>
                  <a:pt x="794" y="12429"/>
                </a:lnTo>
                <a:lnTo>
                  <a:pt x="2117" y="14496"/>
                </a:lnTo>
                <a:lnTo>
                  <a:pt x="6151" y="19726"/>
                </a:lnTo>
                <a:lnTo>
                  <a:pt x="8819" y="22557"/>
                </a:lnTo>
                <a:lnTo>
                  <a:pt x="10642" y="24424"/>
                </a:lnTo>
                <a:lnTo>
                  <a:pt x="12651" y="27255"/>
                </a:lnTo>
                <a:lnTo>
                  <a:pt x="14784" y="30731"/>
                </a:lnTo>
                <a:lnTo>
                  <a:pt x="17000" y="34635"/>
                </a:lnTo>
                <a:lnTo>
                  <a:pt x="18477" y="38032"/>
                </a:lnTo>
                <a:lnTo>
                  <a:pt x="19461" y="41090"/>
                </a:lnTo>
                <a:lnTo>
                  <a:pt x="20118" y="43923"/>
                </a:lnTo>
                <a:lnTo>
                  <a:pt x="22143" y="47399"/>
                </a:lnTo>
                <a:lnTo>
                  <a:pt x="25081" y="51303"/>
                </a:lnTo>
                <a:lnTo>
                  <a:pt x="28627" y="55494"/>
                </a:lnTo>
                <a:lnTo>
                  <a:pt x="31785" y="59875"/>
                </a:lnTo>
                <a:lnTo>
                  <a:pt x="34684" y="64384"/>
                </a:lnTo>
                <a:lnTo>
                  <a:pt x="37410" y="68977"/>
                </a:lnTo>
                <a:lnTo>
                  <a:pt x="40021" y="72832"/>
                </a:lnTo>
                <a:lnTo>
                  <a:pt x="42556" y="76197"/>
                </a:lnTo>
                <a:lnTo>
                  <a:pt x="45040" y="79233"/>
                </a:lnTo>
                <a:lnTo>
                  <a:pt x="47489" y="82845"/>
                </a:lnTo>
                <a:lnTo>
                  <a:pt x="49915" y="86841"/>
                </a:lnTo>
                <a:lnTo>
                  <a:pt x="52327" y="91092"/>
                </a:lnTo>
                <a:lnTo>
                  <a:pt x="53934" y="94720"/>
                </a:lnTo>
                <a:lnTo>
                  <a:pt x="55006" y="97932"/>
                </a:lnTo>
                <a:lnTo>
                  <a:pt x="55721" y="100867"/>
                </a:lnTo>
                <a:lnTo>
                  <a:pt x="56991" y="103618"/>
                </a:lnTo>
                <a:lnTo>
                  <a:pt x="58631" y="106245"/>
                </a:lnTo>
                <a:lnTo>
                  <a:pt x="60519" y="108791"/>
                </a:lnTo>
                <a:lnTo>
                  <a:pt x="62571" y="111281"/>
                </a:lnTo>
                <a:lnTo>
                  <a:pt x="64732" y="113736"/>
                </a:lnTo>
                <a:lnTo>
                  <a:pt x="70113" y="119585"/>
                </a:lnTo>
                <a:lnTo>
                  <a:pt x="70554" y="120859"/>
                </a:lnTo>
                <a:lnTo>
                  <a:pt x="71045" y="124391"/>
                </a:lnTo>
                <a:lnTo>
                  <a:pt x="71403" y="127837"/>
                </a:lnTo>
                <a:lnTo>
                  <a:pt x="71434" y="121989"/>
                </a:lnTo>
                <a:lnTo>
                  <a:pt x="71437" y="100465"/>
                </a:lnTo>
                <a:lnTo>
                  <a:pt x="70644" y="97000"/>
                </a:lnTo>
                <a:lnTo>
                  <a:pt x="69321" y="93896"/>
                </a:lnTo>
                <a:lnTo>
                  <a:pt x="67644" y="91033"/>
                </a:lnTo>
                <a:lnTo>
                  <a:pt x="66527" y="87537"/>
                </a:lnTo>
                <a:lnTo>
                  <a:pt x="65783" y="83618"/>
                </a:lnTo>
                <a:lnTo>
                  <a:pt x="65286" y="79418"/>
                </a:lnTo>
                <a:lnTo>
                  <a:pt x="64955" y="75031"/>
                </a:lnTo>
                <a:lnTo>
                  <a:pt x="64735" y="70519"/>
                </a:lnTo>
                <a:lnTo>
                  <a:pt x="64588" y="65923"/>
                </a:lnTo>
                <a:lnTo>
                  <a:pt x="65283" y="62065"/>
                </a:lnTo>
                <a:lnTo>
                  <a:pt x="66541" y="58700"/>
                </a:lnTo>
                <a:lnTo>
                  <a:pt x="70055" y="52050"/>
                </a:lnTo>
                <a:lnTo>
                  <a:pt x="74263" y="43803"/>
                </a:lnTo>
                <a:lnTo>
                  <a:pt x="76496" y="40175"/>
                </a:lnTo>
                <a:lnTo>
                  <a:pt x="78779" y="36963"/>
                </a:lnTo>
                <a:lnTo>
                  <a:pt x="81094" y="34027"/>
                </a:lnTo>
                <a:lnTo>
                  <a:pt x="84226" y="31277"/>
                </a:lnTo>
                <a:lnTo>
                  <a:pt x="87900" y="28649"/>
                </a:lnTo>
                <a:lnTo>
                  <a:pt x="91937" y="26104"/>
                </a:lnTo>
                <a:lnTo>
                  <a:pt x="95423" y="23613"/>
                </a:lnTo>
                <a:lnTo>
                  <a:pt x="98540" y="21159"/>
                </a:lnTo>
                <a:lnTo>
                  <a:pt x="101412" y="18729"/>
                </a:lnTo>
                <a:lnTo>
                  <a:pt x="104914" y="16315"/>
                </a:lnTo>
                <a:lnTo>
                  <a:pt x="108837" y="13912"/>
                </a:lnTo>
                <a:lnTo>
                  <a:pt x="113039" y="11517"/>
                </a:lnTo>
                <a:lnTo>
                  <a:pt x="116634" y="9126"/>
                </a:lnTo>
                <a:lnTo>
                  <a:pt x="119825" y="6738"/>
                </a:lnTo>
                <a:lnTo>
                  <a:pt x="122746" y="4353"/>
                </a:lnTo>
                <a:lnTo>
                  <a:pt x="126280" y="2762"/>
                </a:lnTo>
                <a:lnTo>
                  <a:pt x="130224" y="1702"/>
                </a:lnTo>
                <a:lnTo>
                  <a:pt x="134441" y="995"/>
                </a:lnTo>
                <a:lnTo>
                  <a:pt x="138840" y="524"/>
                </a:lnTo>
                <a:lnTo>
                  <a:pt x="143360" y="210"/>
                </a:lnTo>
                <a:lnTo>
                  <a:pt x="147961" y="0"/>
                </a:lnTo>
                <a:lnTo>
                  <a:pt x="151821" y="654"/>
                </a:lnTo>
                <a:lnTo>
                  <a:pt x="158228" y="3498"/>
                </a:lnTo>
                <a:lnTo>
                  <a:pt x="163722" y="7408"/>
                </a:lnTo>
                <a:lnTo>
                  <a:pt x="166298" y="9561"/>
                </a:lnTo>
                <a:lnTo>
                  <a:pt x="169603" y="10997"/>
                </a:lnTo>
                <a:lnTo>
                  <a:pt x="173394" y="11954"/>
                </a:lnTo>
                <a:lnTo>
                  <a:pt x="177508" y="12593"/>
                </a:lnTo>
                <a:lnTo>
                  <a:pt x="181838" y="13812"/>
                </a:lnTo>
                <a:lnTo>
                  <a:pt x="186313" y="15418"/>
                </a:lnTo>
                <a:lnTo>
                  <a:pt x="190883" y="17283"/>
                </a:lnTo>
                <a:lnTo>
                  <a:pt x="194724" y="20114"/>
                </a:lnTo>
                <a:lnTo>
                  <a:pt x="198079" y="23589"/>
                </a:lnTo>
                <a:lnTo>
                  <a:pt x="201109" y="27492"/>
                </a:lnTo>
                <a:lnTo>
                  <a:pt x="203923" y="31683"/>
                </a:lnTo>
                <a:lnTo>
                  <a:pt x="206592" y="36064"/>
                </a:lnTo>
                <a:lnTo>
                  <a:pt x="209165" y="40571"/>
                </a:lnTo>
                <a:lnTo>
                  <a:pt x="211674" y="44371"/>
                </a:lnTo>
                <a:lnTo>
                  <a:pt x="214142" y="47697"/>
                </a:lnTo>
                <a:lnTo>
                  <a:pt x="216580" y="50709"/>
                </a:lnTo>
                <a:lnTo>
                  <a:pt x="218206" y="54304"/>
                </a:lnTo>
                <a:lnTo>
                  <a:pt x="219289" y="58288"/>
                </a:lnTo>
                <a:lnTo>
                  <a:pt x="220011" y="62532"/>
                </a:lnTo>
                <a:lnTo>
                  <a:pt x="221286" y="66155"/>
                </a:lnTo>
                <a:lnTo>
                  <a:pt x="222930" y="69364"/>
                </a:lnTo>
                <a:lnTo>
                  <a:pt x="224820" y="72296"/>
                </a:lnTo>
                <a:lnTo>
                  <a:pt x="226080" y="75046"/>
                </a:lnTo>
                <a:lnTo>
                  <a:pt x="226920" y="77672"/>
                </a:lnTo>
                <a:lnTo>
                  <a:pt x="227480" y="80217"/>
                </a:lnTo>
                <a:lnTo>
                  <a:pt x="228647" y="82707"/>
                </a:lnTo>
                <a:lnTo>
                  <a:pt x="230219" y="85161"/>
                </a:lnTo>
                <a:lnTo>
                  <a:pt x="232061" y="87591"/>
                </a:lnTo>
                <a:lnTo>
                  <a:pt x="233289" y="90004"/>
                </a:lnTo>
                <a:lnTo>
                  <a:pt x="234106" y="92407"/>
                </a:lnTo>
                <a:lnTo>
                  <a:pt x="235420" y="98175"/>
                </a:lnTo>
                <a:lnTo>
                  <a:pt x="237716" y="101080"/>
                </a:lnTo>
                <a:lnTo>
                  <a:pt x="241866" y="105620"/>
                </a:lnTo>
                <a:lnTo>
                  <a:pt x="243000" y="105993"/>
                </a:lnTo>
                <a:lnTo>
                  <a:pt x="250031" y="106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4"/>
          <p:cNvSpPr/>
          <p:nvPr/>
        </p:nvSpPr>
        <p:spPr>
          <a:xfrm>
            <a:off x="6794003" y="1871662"/>
            <a:ext cx="206828" cy="234717"/>
          </a:xfrm>
          <a:custGeom>
            <a:avLst/>
            <a:gdLst/>
            <a:ahLst/>
            <a:cxnLst/>
            <a:rect l="0" t="0" r="0" b="0"/>
            <a:pathLst>
              <a:path w="206828" h="234717">
                <a:moveTo>
                  <a:pt x="42565" y="0"/>
                </a:moveTo>
                <a:lnTo>
                  <a:pt x="35508" y="0"/>
                </a:lnTo>
                <a:lnTo>
                  <a:pt x="35439" y="5703"/>
                </a:lnTo>
                <a:lnTo>
                  <a:pt x="35429" y="9943"/>
                </a:lnTo>
                <a:lnTo>
                  <a:pt x="34633" y="12185"/>
                </a:lnTo>
                <a:lnTo>
                  <a:pt x="31632" y="16793"/>
                </a:lnTo>
                <a:lnTo>
                  <a:pt x="29768" y="23603"/>
                </a:lnTo>
                <a:lnTo>
                  <a:pt x="29271" y="27642"/>
                </a:lnTo>
                <a:lnTo>
                  <a:pt x="28147" y="31128"/>
                </a:lnTo>
                <a:lnTo>
                  <a:pt x="24780" y="37118"/>
                </a:lnTo>
                <a:lnTo>
                  <a:pt x="22771" y="40620"/>
                </a:lnTo>
                <a:lnTo>
                  <a:pt x="18422" y="48745"/>
                </a:lnTo>
                <a:lnTo>
                  <a:pt x="11511" y="62244"/>
                </a:lnTo>
                <a:lnTo>
                  <a:pt x="9956" y="66896"/>
                </a:lnTo>
                <a:lnTo>
                  <a:pt x="8920" y="71585"/>
                </a:lnTo>
                <a:lnTo>
                  <a:pt x="8229" y="76298"/>
                </a:lnTo>
                <a:lnTo>
                  <a:pt x="7768" y="80234"/>
                </a:lnTo>
                <a:lnTo>
                  <a:pt x="7256" y="86724"/>
                </a:lnTo>
                <a:lnTo>
                  <a:pt x="7029" y="96488"/>
                </a:lnTo>
                <a:lnTo>
                  <a:pt x="6968" y="102425"/>
                </a:lnTo>
                <a:lnTo>
                  <a:pt x="6133" y="107971"/>
                </a:lnTo>
                <a:lnTo>
                  <a:pt x="4784" y="113256"/>
                </a:lnTo>
                <a:lnTo>
                  <a:pt x="3090" y="118366"/>
                </a:lnTo>
                <a:lnTo>
                  <a:pt x="1961" y="123361"/>
                </a:lnTo>
                <a:lnTo>
                  <a:pt x="1208" y="128278"/>
                </a:lnTo>
                <a:lnTo>
                  <a:pt x="707" y="133144"/>
                </a:lnTo>
                <a:lnTo>
                  <a:pt x="372" y="137975"/>
                </a:lnTo>
                <a:lnTo>
                  <a:pt x="148" y="142784"/>
                </a:lnTo>
                <a:lnTo>
                  <a:pt x="0" y="147576"/>
                </a:lnTo>
                <a:lnTo>
                  <a:pt x="695" y="152359"/>
                </a:lnTo>
                <a:lnTo>
                  <a:pt x="1951" y="157135"/>
                </a:lnTo>
                <a:lnTo>
                  <a:pt x="3583" y="161907"/>
                </a:lnTo>
                <a:lnTo>
                  <a:pt x="4671" y="166675"/>
                </a:lnTo>
                <a:lnTo>
                  <a:pt x="5396" y="171442"/>
                </a:lnTo>
                <a:lnTo>
                  <a:pt x="5880" y="176207"/>
                </a:lnTo>
                <a:lnTo>
                  <a:pt x="6995" y="180972"/>
                </a:lnTo>
                <a:lnTo>
                  <a:pt x="8533" y="185735"/>
                </a:lnTo>
                <a:lnTo>
                  <a:pt x="10352" y="190498"/>
                </a:lnTo>
                <a:lnTo>
                  <a:pt x="12359" y="194468"/>
                </a:lnTo>
                <a:lnTo>
                  <a:pt x="16705" y="200995"/>
                </a:lnTo>
                <a:lnTo>
                  <a:pt x="21282" y="206541"/>
                </a:lnTo>
                <a:lnTo>
                  <a:pt x="23614" y="209132"/>
                </a:lnTo>
                <a:lnTo>
                  <a:pt x="26756" y="211653"/>
                </a:lnTo>
                <a:lnTo>
                  <a:pt x="30438" y="214127"/>
                </a:lnTo>
                <a:lnTo>
                  <a:pt x="34480" y="216570"/>
                </a:lnTo>
                <a:lnTo>
                  <a:pt x="37969" y="218992"/>
                </a:lnTo>
                <a:lnTo>
                  <a:pt x="43962" y="223801"/>
                </a:lnTo>
                <a:lnTo>
                  <a:pt x="47465" y="225401"/>
                </a:lnTo>
                <a:lnTo>
                  <a:pt x="51388" y="226467"/>
                </a:lnTo>
                <a:lnTo>
                  <a:pt x="55591" y="227178"/>
                </a:lnTo>
                <a:lnTo>
                  <a:pt x="59980" y="227652"/>
                </a:lnTo>
                <a:lnTo>
                  <a:pt x="64494" y="227968"/>
                </a:lnTo>
                <a:lnTo>
                  <a:pt x="69091" y="228179"/>
                </a:lnTo>
                <a:lnTo>
                  <a:pt x="78431" y="228413"/>
                </a:lnTo>
                <a:lnTo>
                  <a:pt x="97363" y="228563"/>
                </a:lnTo>
                <a:lnTo>
                  <a:pt x="102910" y="227782"/>
                </a:lnTo>
                <a:lnTo>
                  <a:pt x="108988" y="226467"/>
                </a:lnTo>
                <a:lnTo>
                  <a:pt x="115423" y="224797"/>
                </a:lnTo>
                <a:lnTo>
                  <a:pt x="121299" y="222889"/>
                </a:lnTo>
                <a:lnTo>
                  <a:pt x="126805" y="220824"/>
                </a:lnTo>
                <a:lnTo>
                  <a:pt x="132062" y="218654"/>
                </a:lnTo>
                <a:lnTo>
                  <a:pt x="137949" y="216413"/>
                </a:lnTo>
                <a:lnTo>
                  <a:pt x="150839" y="211806"/>
                </a:lnTo>
                <a:lnTo>
                  <a:pt x="156817" y="209467"/>
                </a:lnTo>
                <a:lnTo>
                  <a:pt x="162389" y="207113"/>
                </a:lnTo>
                <a:lnTo>
                  <a:pt x="167692" y="204751"/>
                </a:lnTo>
                <a:lnTo>
                  <a:pt x="172020" y="202382"/>
                </a:lnTo>
                <a:lnTo>
                  <a:pt x="175700" y="200009"/>
                </a:lnTo>
                <a:lnTo>
                  <a:pt x="178947" y="197633"/>
                </a:lnTo>
                <a:lnTo>
                  <a:pt x="182699" y="194461"/>
                </a:lnTo>
                <a:lnTo>
                  <a:pt x="186787" y="190760"/>
                </a:lnTo>
                <a:lnTo>
                  <a:pt x="198010" y="180082"/>
                </a:lnTo>
                <a:lnTo>
                  <a:pt x="200964" y="177205"/>
                </a:lnTo>
                <a:lnTo>
                  <a:pt x="202933" y="174492"/>
                </a:lnTo>
                <a:lnTo>
                  <a:pt x="205121" y="169363"/>
                </a:lnTo>
                <a:lnTo>
                  <a:pt x="206093" y="164437"/>
                </a:lnTo>
                <a:lnTo>
                  <a:pt x="206641" y="157201"/>
                </a:lnTo>
                <a:lnTo>
                  <a:pt x="206803" y="150030"/>
                </a:lnTo>
                <a:lnTo>
                  <a:pt x="206827" y="147645"/>
                </a:lnTo>
                <a:lnTo>
                  <a:pt x="205254" y="146055"/>
                </a:lnTo>
                <a:lnTo>
                  <a:pt x="202618" y="144995"/>
                </a:lnTo>
                <a:lnTo>
                  <a:pt x="199274" y="144288"/>
                </a:lnTo>
                <a:lnTo>
                  <a:pt x="193441" y="141386"/>
                </a:lnTo>
                <a:lnTo>
                  <a:pt x="190773" y="139502"/>
                </a:lnTo>
                <a:lnTo>
                  <a:pt x="187408" y="138245"/>
                </a:lnTo>
                <a:lnTo>
                  <a:pt x="183578" y="137407"/>
                </a:lnTo>
                <a:lnTo>
                  <a:pt x="179436" y="136848"/>
                </a:lnTo>
                <a:lnTo>
                  <a:pt x="175881" y="136476"/>
                </a:lnTo>
                <a:lnTo>
                  <a:pt x="169815" y="136062"/>
                </a:lnTo>
                <a:lnTo>
                  <a:pt x="166292" y="136746"/>
                </a:lnTo>
                <a:lnTo>
                  <a:pt x="162356" y="137995"/>
                </a:lnTo>
                <a:lnTo>
                  <a:pt x="158145" y="139622"/>
                </a:lnTo>
                <a:lnTo>
                  <a:pt x="153749" y="140706"/>
                </a:lnTo>
                <a:lnTo>
                  <a:pt x="149232" y="141429"/>
                </a:lnTo>
                <a:lnTo>
                  <a:pt x="144632" y="141911"/>
                </a:lnTo>
                <a:lnTo>
                  <a:pt x="140772" y="143026"/>
                </a:lnTo>
                <a:lnTo>
                  <a:pt x="134367" y="146382"/>
                </a:lnTo>
                <a:lnTo>
                  <a:pt x="128875" y="150519"/>
                </a:lnTo>
                <a:lnTo>
                  <a:pt x="123787" y="155004"/>
                </a:lnTo>
                <a:lnTo>
                  <a:pt x="118881" y="159643"/>
                </a:lnTo>
                <a:lnTo>
                  <a:pt x="111656" y="166717"/>
                </a:lnTo>
                <a:lnTo>
                  <a:pt x="110056" y="169088"/>
                </a:lnTo>
                <a:lnTo>
                  <a:pt x="108280" y="173840"/>
                </a:lnTo>
                <a:lnTo>
                  <a:pt x="105374" y="180714"/>
                </a:lnTo>
                <a:lnTo>
                  <a:pt x="103488" y="184770"/>
                </a:lnTo>
                <a:lnTo>
                  <a:pt x="101392" y="191393"/>
                </a:lnTo>
                <a:lnTo>
                  <a:pt x="100833" y="194270"/>
                </a:lnTo>
                <a:lnTo>
                  <a:pt x="101255" y="196982"/>
                </a:lnTo>
                <a:lnTo>
                  <a:pt x="104846" y="204592"/>
                </a:lnTo>
                <a:lnTo>
                  <a:pt x="106262" y="211079"/>
                </a:lnTo>
                <a:lnTo>
                  <a:pt x="106594" y="212876"/>
                </a:lnTo>
                <a:lnTo>
                  <a:pt x="111716" y="219732"/>
                </a:lnTo>
                <a:lnTo>
                  <a:pt x="112987" y="224130"/>
                </a:lnTo>
                <a:lnTo>
                  <a:pt x="114119" y="225620"/>
                </a:lnTo>
                <a:lnTo>
                  <a:pt x="115668" y="226613"/>
                </a:lnTo>
                <a:lnTo>
                  <a:pt x="119506" y="227717"/>
                </a:lnTo>
                <a:lnTo>
                  <a:pt x="123856" y="228208"/>
                </a:lnTo>
                <a:lnTo>
                  <a:pt x="126128" y="229132"/>
                </a:lnTo>
                <a:lnTo>
                  <a:pt x="130769" y="232276"/>
                </a:lnTo>
                <a:lnTo>
                  <a:pt x="135477" y="234203"/>
                </a:lnTo>
                <a:lnTo>
                  <a:pt x="137845" y="234716"/>
                </a:lnTo>
                <a:lnTo>
                  <a:pt x="140216" y="234265"/>
                </a:lnTo>
                <a:lnTo>
                  <a:pt x="144968" y="231647"/>
                </a:lnTo>
                <a:lnTo>
                  <a:pt x="149725" y="227838"/>
                </a:lnTo>
                <a:lnTo>
                  <a:pt x="156865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5"/>
          <p:cNvSpPr/>
          <p:nvPr/>
        </p:nvSpPr>
        <p:spPr>
          <a:xfrm>
            <a:off x="7065168" y="1871662"/>
            <a:ext cx="78583" cy="221457"/>
          </a:xfrm>
          <a:custGeom>
            <a:avLst/>
            <a:gdLst/>
            <a:ahLst/>
            <a:cxnLst/>
            <a:rect l="0" t="0" r="0" b="0"/>
            <a:pathLst>
              <a:path w="78583" h="221457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6703" y="16590"/>
                </a:lnTo>
                <a:lnTo>
                  <a:pt x="6850" y="20585"/>
                </a:lnTo>
                <a:lnTo>
                  <a:pt x="7742" y="24836"/>
                </a:lnTo>
                <a:lnTo>
                  <a:pt x="9130" y="29257"/>
                </a:lnTo>
                <a:lnTo>
                  <a:pt x="10849" y="33793"/>
                </a:lnTo>
                <a:lnTo>
                  <a:pt x="11996" y="38403"/>
                </a:lnTo>
                <a:lnTo>
                  <a:pt x="12759" y="43065"/>
                </a:lnTo>
                <a:lnTo>
                  <a:pt x="13269" y="47760"/>
                </a:lnTo>
                <a:lnTo>
                  <a:pt x="13609" y="52477"/>
                </a:lnTo>
                <a:lnTo>
                  <a:pt x="13835" y="57210"/>
                </a:lnTo>
                <a:lnTo>
                  <a:pt x="13986" y="61953"/>
                </a:lnTo>
                <a:lnTo>
                  <a:pt x="14880" y="66702"/>
                </a:lnTo>
                <a:lnTo>
                  <a:pt x="16271" y="71455"/>
                </a:lnTo>
                <a:lnTo>
                  <a:pt x="17991" y="76212"/>
                </a:lnTo>
                <a:lnTo>
                  <a:pt x="19932" y="80970"/>
                </a:lnTo>
                <a:lnTo>
                  <a:pt x="22019" y="85730"/>
                </a:lnTo>
                <a:lnTo>
                  <a:pt x="24205" y="90491"/>
                </a:lnTo>
                <a:lnTo>
                  <a:pt x="26455" y="96046"/>
                </a:lnTo>
                <a:lnTo>
                  <a:pt x="28750" y="102131"/>
                </a:lnTo>
                <a:lnTo>
                  <a:pt x="31073" y="108569"/>
                </a:lnTo>
                <a:lnTo>
                  <a:pt x="33415" y="114448"/>
                </a:lnTo>
                <a:lnTo>
                  <a:pt x="35771" y="119955"/>
                </a:lnTo>
                <a:lnTo>
                  <a:pt x="40505" y="130307"/>
                </a:lnTo>
                <a:lnTo>
                  <a:pt x="50011" y="149888"/>
                </a:lnTo>
                <a:lnTo>
                  <a:pt x="52391" y="154694"/>
                </a:lnTo>
                <a:lnTo>
                  <a:pt x="53978" y="159486"/>
                </a:lnTo>
                <a:lnTo>
                  <a:pt x="55035" y="164267"/>
                </a:lnTo>
                <a:lnTo>
                  <a:pt x="55740" y="169043"/>
                </a:lnTo>
                <a:lnTo>
                  <a:pt x="57004" y="173020"/>
                </a:lnTo>
                <a:lnTo>
                  <a:pt x="58640" y="176466"/>
                </a:lnTo>
                <a:lnTo>
                  <a:pt x="60524" y="179556"/>
                </a:lnTo>
                <a:lnTo>
                  <a:pt x="62575" y="182410"/>
                </a:lnTo>
                <a:lnTo>
                  <a:pt x="64736" y="185107"/>
                </a:lnTo>
                <a:lnTo>
                  <a:pt x="66970" y="187698"/>
                </a:lnTo>
                <a:lnTo>
                  <a:pt x="68460" y="191014"/>
                </a:lnTo>
                <a:lnTo>
                  <a:pt x="69452" y="194811"/>
                </a:lnTo>
                <a:lnTo>
                  <a:pt x="71046" y="204728"/>
                </a:lnTo>
                <a:lnTo>
                  <a:pt x="73380" y="208201"/>
                </a:lnTo>
                <a:lnTo>
                  <a:pt x="77554" y="213105"/>
                </a:lnTo>
                <a:lnTo>
                  <a:pt x="78125" y="215893"/>
                </a:lnTo>
                <a:lnTo>
                  <a:pt x="78582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6"/>
          <p:cNvSpPr/>
          <p:nvPr/>
        </p:nvSpPr>
        <p:spPr>
          <a:xfrm>
            <a:off x="6172200" y="2150268"/>
            <a:ext cx="1057264" cy="57151"/>
          </a:xfrm>
          <a:custGeom>
            <a:avLst/>
            <a:gdLst/>
            <a:ahLst/>
            <a:cxnLst/>
            <a:rect l="0" t="0" r="0" b="0"/>
            <a:pathLst>
              <a:path w="1057264" h="57151">
                <a:moveTo>
                  <a:pt x="0" y="57150"/>
                </a:moveTo>
                <a:lnTo>
                  <a:pt x="69364" y="57150"/>
                </a:lnTo>
                <a:lnTo>
                  <a:pt x="74024" y="56357"/>
                </a:lnTo>
                <a:lnTo>
                  <a:pt x="78718" y="55034"/>
                </a:lnTo>
                <a:lnTo>
                  <a:pt x="83435" y="53358"/>
                </a:lnTo>
                <a:lnTo>
                  <a:pt x="88167" y="52241"/>
                </a:lnTo>
                <a:lnTo>
                  <a:pt x="103205" y="50669"/>
                </a:lnTo>
                <a:lnTo>
                  <a:pt x="136152" y="50094"/>
                </a:lnTo>
                <a:lnTo>
                  <a:pt x="196978" y="50009"/>
                </a:lnTo>
                <a:lnTo>
                  <a:pt x="205137" y="49214"/>
                </a:lnTo>
                <a:lnTo>
                  <a:pt x="212958" y="47891"/>
                </a:lnTo>
                <a:lnTo>
                  <a:pt x="220553" y="46215"/>
                </a:lnTo>
                <a:lnTo>
                  <a:pt x="227998" y="45097"/>
                </a:lnTo>
                <a:lnTo>
                  <a:pt x="250646" y="43525"/>
                </a:lnTo>
                <a:lnTo>
                  <a:pt x="276319" y="43059"/>
                </a:lnTo>
                <a:lnTo>
                  <a:pt x="339459" y="42870"/>
                </a:lnTo>
                <a:lnTo>
                  <a:pt x="348543" y="42074"/>
                </a:lnTo>
                <a:lnTo>
                  <a:pt x="357775" y="40750"/>
                </a:lnTo>
                <a:lnTo>
                  <a:pt x="367104" y="39073"/>
                </a:lnTo>
                <a:lnTo>
                  <a:pt x="375704" y="37955"/>
                </a:lnTo>
                <a:lnTo>
                  <a:pt x="399981" y="36382"/>
                </a:lnTo>
                <a:lnTo>
                  <a:pt x="426928" y="35915"/>
                </a:lnTo>
                <a:lnTo>
                  <a:pt x="502470" y="35727"/>
                </a:lnTo>
                <a:lnTo>
                  <a:pt x="512780" y="34930"/>
                </a:lnTo>
                <a:lnTo>
                  <a:pt x="523622" y="33606"/>
                </a:lnTo>
                <a:lnTo>
                  <a:pt x="534819" y="31929"/>
                </a:lnTo>
                <a:lnTo>
                  <a:pt x="545458" y="30811"/>
                </a:lnTo>
                <a:lnTo>
                  <a:pt x="575602" y="29238"/>
                </a:lnTo>
                <a:lnTo>
                  <a:pt x="604642" y="28771"/>
                </a:lnTo>
                <a:lnTo>
                  <a:pt x="656228" y="28601"/>
                </a:lnTo>
                <a:lnTo>
                  <a:pt x="666879" y="27799"/>
                </a:lnTo>
                <a:lnTo>
                  <a:pt x="677155" y="26470"/>
                </a:lnTo>
                <a:lnTo>
                  <a:pt x="687180" y="24791"/>
                </a:lnTo>
                <a:lnTo>
                  <a:pt x="697039" y="23671"/>
                </a:lnTo>
                <a:lnTo>
                  <a:pt x="726083" y="22095"/>
                </a:lnTo>
                <a:lnTo>
                  <a:pt x="755591" y="21628"/>
                </a:lnTo>
                <a:lnTo>
                  <a:pt x="837903" y="21439"/>
                </a:lnTo>
                <a:lnTo>
                  <a:pt x="847527" y="20643"/>
                </a:lnTo>
                <a:lnTo>
                  <a:pt x="857118" y="19318"/>
                </a:lnTo>
                <a:lnTo>
                  <a:pt x="866687" y="17641"/>
                </a:lnTo>
                <a:lnTo>
                  <a:pt x="876241" y="16523"/>
                </a:lnTo>
                <a:lnTo>
                  <a:pt x="904064" y="14950"/>
                </a:lnTo>
                <a:lnTo>
                  <a:pt x="928535" y="13690"/>
                </a:lnTo>
                <a:lnTo>
                  <a:pt x="937317" y="12302"/>
                </a:lnTo>
                <a:lnTo>
                  <a:pt x="946346" y="10583"/>
                </a:lnTo>
                <a:lnTo>
                  <a:pt x="954747" y="9436"/>
                </a:lnTo>
                <a:lnTo>
                  <a:pt x="977948" y="7823"/>
                </a:lnTo>
                <a:lnTo>
                  <a:pt x="1010522" y="7234"/>
                </a:lnTo>
                <a:lnTo>
                  <a:pt x="1015787" y="6410"/>
                </a:lnTo>
                <a:lnTo>
                  <a:pt x="1020885" y="5067"/>
                </a:lnTo>
                <a:lnTo>
                  <a:pt x="1025872" y="3378"/>
                </a:lnTo>
                <a:lnTo>
                  <a:pt x="1029989" y="2252"/>
                </a:lnTo>
                <a:lnTo>
                  <a:pt x="1039577" y="668"/>
                </a:lnTo>
                <a:lnTo>
                  <a:pt x="1057263" y="0"/>
                </a:lnTo>
                <a:lnTo>
                  <a:pt x="10358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7"/>
          <p:cNvSpPr/>
          <p:nvPr/>
        </p:nvSpPr>
        <p:spPr>
          <a:xfrm>
            <a:off x="2693193" y="3107632"/>
            <a:ext cx="128589" cy="171350"/>
          </a:xfrm>
          <a:custGeom>
            <a:avLst/>
            <a:gdLst/>
            <a:ahLst/>
            <a:cxnLst/>
            <a:rect l="0" t="0" r="0" b="0"/>
            <a:pathLst>
              <a:path w="128589" h="171350">
                <a:moveTo>
                  <a:pt x="21432" y="21330"/>
                </a:moveTo>
                <a:lnTo>
                  <a:pt x="21432" y="49240"/>
                </a:lnTo>
                <a:lnTo>
                  <a:pt x="20638" y="52637"/>
                </a:lnTo>
                <a:lnTo>
                  <a:pt x="19315" y="55695"/>
                </a:lnTo>
                <a:lnTo>
                  <a:pt x="17639" y="58528"/>
                </a:lnTo>
                <a:lnTo>
                  <a:pt x="16522" y="62003"/>
                </a:lnTo>
                <a:lnTo>
                  <a:pt x="15777" y="65908"/>
                </a:lnTo>
                <a:lnTo>
                  <a:pt x="15281" y="70099"/>
                </a:lnTo>
                <a:lnTo>
                  <a:pt x="14950" y="74480"/>
                </a:lnTo>
                <a:lnTo>
                  <a:pt x="14729" y="78988"/>
                </a:lnTo>
                <a:lnTo>
                  <a:pt x="14582" y="83581"/>
                </a:lnTo>
                <a:lnTo>
                  <a:pt x="13690" y="88231"/>
                </a:lnTo>
                <a:lnTo>
                  <a:pt x="12302" y="92918"/>
                </a:lnTo>
                <a:lnTo>
                  <a:pt x="10583" y="97630"/>
                </a:lnTo>
                <a:lnTo>
                  <a:pt x="9436" y="102360"/>
                </a:lnTo>
                <a:lnTo>
                  <a:pt x="8672" y="107100"/>
                </a:lnTo>
                <a:lnTo>
                  <a:pt x="8163" y="111847"/>
                </a:lnTo>
                <a:lnTo>
                  <a:pt x="7823" y="116600"/>
                </a:lnTo>
                <a:lnTo>
                  <a:pt x="7597" y="121356"/>
                </a:lnTo>
                <a:lnTo>
                  <a:pt x="7278" y="133517"/>
                </a:lnTo>
                <a:lnTo>
                  <a:pt x="7234" y="136603"/>
                </a:lnTo>
                <a:lnTo>
                  <a:pt x="6410" y="139453"/>
                </a:lnTo>
                <a:lnTo>
                  <a:pt x="3378" y="144738"/>
                </a:lnTo>
                <a:lnTo>
                  <a:pt x="2252" y="148052"/>
                </a:lnTo>
                <a:lnTo>
                  <a:pt x="1502" y="151849"/>
                </a:lnTo>
                <a:lnTo>
                  <a:pt x="88" y="163482"/>
                </a:lnTo>
                <a:lnTo>
                  <a:pt x="26" y="167783"/>
                </a:lnTo>
                <a:lnTo>
                  <a:pt x="8" y="170292"/>
                </a:lnTo>
                <a:lnTo>
                  <a:pt x="0" y="102253"/>
                </a:lnTo>
                <a:lnTo>
                  <a:pt x="794" y="97504"/>
                </a:lnTo>
                <a:lnTo>
                  <a:pt x="2117" y="92750"/>
                </a:lnTo>
                <a:lnTo>
                  <a:pt x="3793" y="87993"/>
                </a:lnTo>
                <a:lnTo>
                  <a:pt x="4910" y="83235"/>
                </a:lnTo>
                <a:lnTo>
                  <a:pt x="5655" y="78475"/>
                </a:lnTo>
                <a:lnTo>
                  <a:pt x="6151" y="73714"/>
                </a:lnTo>
                <a:lnTo>
                  <a:pt x="7276" y="68953"/>
                </a:lnTo>
                <a:lnTo>
                  <a:pt x="8819" y="64191"/>
                </a:lnTo>
                <a:lnTo>
                  <a:pt x="10642" y="59429"/>
                </a:lnTo>
                <a:lnTo>
                  <a:pt x="12651" y="54667"/>
                </a:lnTo>
                <a:lnTo>
                  <a:pt x="14784" y="49905"/>
                </a:lnTo>
                <a:lnTo>
                  <a:pt x="17000" y="45142"/>
                </a:lnTo>
                <a:lnTo>
                  <a:pt x="18477" y="41174"/>
                </a:lnTo>
                <a:lnTo>
                  <a:pt x="19462" y="37734"/>
                </a:lnTo>
                <a:lnTo>
                  <a:pt x="20119" y="34647"/>
                </a:lnTo>
                <a:lnTo>
                  <a:pt x="21350" y="31002"/>
                </a:lnTo>
                <a:lnTo>
                  <a:pt x="22965" y="26984"/>
                </a:lnTo>
                <a:lnTo>
                  <a:pt x="24835" y="22718"/>
                </a:lnTo>
                <a:lnTo>
                  <a:pt x="26875" y="19081"/>
                </a:lnTo>
                <a:lnTo>
                  <a:pt x="29029" y="15862"/>
                </a:lnTo>
                <a:lnTo>
                  <a:pt x="34398" y="8785"/>
                </a:lnTo>
                <a:lnTo>
                  <a:pt x="37248" y="5700"/>
                </a:lnTo>
                <a:lnTo>
                  <a:pt x="39120" y="3767"/>
                </a:lnTo>
                <a:lnTo>
                  <a:pt x="41161" y="2477"/>
                </a:lnTo>
                <a:lnTo>
                  <a:pt x="43316" y="1618"/>
                </a:lnTo>
                <a:lnTo>
                  <a:pt x="48685" y="238"/>
                </a:lnTo>
                <a:lnTo>
                  <a:pt x="51536" y="50"/>
                </a:lnTo>
                <a:lnTo>
                  <a:pt x="53407" y="0"/>
                </a:lnTo>
                <a:lnTo>
                  <a:pt x="55449" y="760"/>
                </a:lnTo>
                <a:lnTo>
                  <a:pt x="57604" y="2060"/>
                </a:lnTo>
                <a:lnTo>
                  <a:pt x="59833" y="3721"/>
                </a:lnTo>
                <a:lnTo>
                  <a:pt x="61320" y="5622"/>
                </a:lnTo>
                <a:lnTo>
                  <a:pt x="62312" y="7683"/>
                </a:lnTo>
                <a:lnTo>
                  <a:pt x="62972" y="9851"/>
                </a:lnTo>
                <a:lnTo>
                  <a:pt x="65823" y="14376"/>
                </a:lnTo>
                <a:lnTo>
                  <a:pt x="69736" y="19033"/>
                </a:lnTo>
                <a:lnTo>
                  <a:pt x="71891" y="21386"/>
                </a:lnTo>
                <a:lnTo>
                  <a:pt x="74121" y="23749"/>
                </a:lnTo>
                <a:lnTo>
                  <a:pt x="76402" y="26911"/>
                </a:lnTo>
                <a:lnTo>
                  <a:pt x="78716" y="30607"/>
                </a:lnTo>
                <a:lnTo>
                  <a:pt x="81052" y="34658"/>
                </a:lnTo>
                <a:lnTo>
                  <a:pt x="83404" y="38153"/>
                </a:lnTo>
                <a:lnTo>
                  <a:pt x="85765" y="41277"/>
                </a:lnTo>
                <a:lnTo>
                  <a:pt x="88133" y="44153"/>
                </a:lnTo>
                <a:lnTo>
                  <a:pt x="89712" y="47658"/>
                </a:lnTo>
                <a:lnTo>
                  <a:pt x="90764" y="51582"/>
                </a:lnTo>
                <a:lnTo>
                  <a:pt x="91466" y="55785"/>
                </a:lnTo>
                <a:lnTo>
                  <a:pt x="92727" y="60175"/>
                </a:lnTo>
                <a:lnTo>
                  <a:pt x="94362" y="64689"/>
                </a:lnTo>
                <a:lnTo>
                  <a:pt x="96246" y="69286"/>
                </a:lnTo>
                <a:lnTo>
                  <a:pt x="98295" y="73938"/>
                </a:lnTo>
                <a:lnTo>
                  <a:pt x="102689" y="83341"/>
                </a:lnTo>
                <a:lnTo>
                  <a:pt x="104178" y="88070"/>
                </a:lnTo>
                <a:lnTo>
                  <a:pt x="105171" y="92811"/>
                </a:lnTo>
                <a:lnTo>
                  <a:pt x="105833" y="97559"/>
                </a:lnTo>
                <a:lnTo>
                  <a:pt x="107068" y="102312"/>
                </a:lnTo>
                <a:lnTo>
                  <a:pt x="108685" y="107068"/>
                </a:lnTo>
                <a:lnTo>
                  <a:pt x="110557" y="111826"/>
                </a:lnTo>
                <a:lnTo>
                  <a:pt x="112598" y="115792"/>
                </a:lnTo>
                <a:lnTo>
                  <a:pt x="114753" y="119230"/>
                </a:lnTo>
                <a:lnTo>
                  <a:pt x="116983" y="122315"/>
                </a:lnTo>
                <a:lnTo>
                  <a:pt x="118470" y="125960"/>
                </a:lnTo>
                <a:lnTo>
                  <a:pt x="119462" y="129977"/>
                </a:lnTo>
                <a:lnTo>
                  <a:pt x="120122" y="134242"/>
                </a:lnTo>
                <a:lnTo>
                  <a:pt x="120563" y="137880"/>
                </a:lnTo>
                <a:lnTo>
                  <a:pt x="120857" y="141099"/>
                </a:lnTo>
                <a:lnTo>
                  <a:pt x="121053" y="144038"/>
                </a:lnTo>
                <a:lnTo>
                  <a:pt x="121183" y="146792"/>
                </a:lnTo>
                <a:lnTo>
                  <a:pt x="121328" y="151968"/>
                </a:lnTo>
                <a:lnTo>
                  <a:pt x="121410" y="159345"/>
                </a:lnTo>
                <a:lnTo>
                  <a:pt x="122215" y="160965"/>
                </a:lnTo>
                <a:lnTo>
                  <a:pt x="123545" y="162045"/>
                </a:lnTo>
                <a:lnTo>
                  <a:pt x="127592" y="163778"/>
                </a:lnTo>
                <a:lnTo>
                  <a:pt x="127924" y="164715"/>
                </a:lnTo>
                <a:lnTo>
                  <a:pt x="128457" y="169803"/>
                </a:lnTo>
                <a:lnTo>
                  <a:pt x="128588" y="1713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8"/>
          <p:cNvSpPr/>
          <p:nvPr/>
        </p:nvSpPr>
        <p:spPr>
          <a:xfrm>
            <a:off x="2664618" y="3157537"/>
            <a:ext cx="207170" cy="50007"/>
          </a:xfrm>
          <a:custGeom>
            <a:avLst/>
            <a:gdLst/>
            <a:ahLst/>
            <a:cxnLst/>
            <a:rect l="0" t="0" r="0" b="0"/>
            <a:pathLst>
              <a:path w="207170" h="50007">
                <a:moveTo>
                  <a:pt x="0" y="50006"/>
                </a:moveTo>
                <a:lnTo>
                  <a:pt x="9943" y="50006"/>
                </a:lnTo>
                <a:lnTo>
                  <a:pt x="12185" y="49213"/>
                </a:lnTo>
                <a:lnTo>
                  <a:pt x="14474" y="47890"/>
                </a:lnTo>
                <a:lnTo>
                  <a:pt x="16793" y="46214"/>
                </a:lnTo>
                <a:lnTo>
                  <a:pt x="19927" y="45097"/>
                </a:lnTo>
                <a:lnTo>
                  <a:pt x="23603" y="44352"/>
                </a:lnTo>
                <a:lnTo>
                  <a:pt x="27642" y="43855"/>
                </a:lnTo>
                <a:lnTo>
                  <a:pt x="31128" y="42731"/>
                </a:lnTo>
                <a:lnTo>
                  <a:pt x="34246" y="41187"/>
                </a:lnTo>
                <a:lnTo>
                  <a:pt x="37118" y="39364"/>
                </a:lnTo>
                <a:lnTo>
                  <a:pt x="40620" y="38149"/>
                </a:lnTo>
                <a:lnTo>
                  <a:pt x="44543" y="37339"/>
                </a:lnTo>
                <a:lnTo>
                  <a:pt x="48745" y="36799"/>
                </a:lnTo>
                <a:lnTo>
                  <a:pt x="53135" y="35645"/>
                </a:lnTo>
                <a:lnTo>
                  <a:pt x="57648" y="34082"/>
                </a:lnTo>
                <a:lnTo>
                  <a:pt x="62245" y="32246"/>
                </a:lnTo>
                <a:lnTo>
                  <a:pt x="66897" y="30229"/>
                </a:lnTo>
                <a:lnTo>
                  <a:pt x="76298" y="25871"/>
                </a:lnTo>
                <a:lnTo>
                  <a:pt x="81822" y="23597"/>
                </a:lnTo>
                <a:lnTo>
                  <a:pt x="87886" y="21288"/>
                </a:lnTo>
                <a:lnTo>
                  <a:pt x="94309" y="18954"/>
                </a:lnTo>
                <a:lnTo>
                  <a:pt x="100179" y="17399"/>
                </a:lnTo>
                <a:lnTo>
                  <a:pt x="105680" y="16362"/>
                </a:lnTo>
                <a:lnTo>
                  <a:pt x="110935" y="15670"/>
                </a:lnTo>
                <a:lnTo>
                  <a:pt x="116819" y="14416"/>
                </a:lnTo>
                <a:lnTo>
                  <a:pt x="123123" y="12785"/>
                </a:lnTo>
                <a:lnTo>
                  <a:pt x="129707" y="10905"/>
                </a:lnTo>
                <a:lnTo>
                  <a:pt x="135684" y="8858"/>
                </a:lnTo>
                <a:lnTo>
                  <a:pt x="141256" y="6699"/>
                </a:lnTo>
                <a:lnTo>
                  <a:pt x="146558" y="4466"/>
                </a:lnTo>
                <a:lnTo>
                  <a:pt x="151681" y="2977"/>
                </a:lnTo>
                <a:lnTo>
                  <a:pt x="156683" y="1985"/>
                </a:lnTo>
                <a:lnTo>
                  <a:pt x="161606" y="1323"/>
                </a:lnTo>
                <a:lnTo>
                  <a:pt x="165681" y="882"/>
                </a:lnTo>
                <a:lnTo>
                  <a:pt x="169191" y="588"/>
                </a:lnTo>
                <a:lnTo>
                  <a:pt x="172326" y="392"/>
                </a:lnTo>
                <a:lnTo>
                  <a:pt x="180041" y="174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9"/>
          <p:cNvSpPr/>
          <p:nvPr/>
        </p:nvSpPr>
        <p:spPr>
          <a:xfrm>
            <a:off x="2921822" y="3086100"/>
            <a:ext cx="199997" cy="135401"/>
          </a:xfrm>
          <a:custGeom>
            <a:avLst/>
            <a:gdLst/>
            <a:ahLst/>
            <a:cxnLst/>
            <a:rect l="0" t="0" r="0" b="0"/>
            <a:pathLst>
              <a:path w="199997" h="135401">
                <a:moveTo>
                  <a:pt x="71409" y="0"/>
                </a:moveTo>
                <a:lnTo>
                  <a:pt x="60767" y="0"/>
                </a:lnTo>
                <a:lnTo>
                  <a:pt x="58758" y="793"/>
                </a:lnTo>
                <a:lnTo>
                  <a:pt x="54409" y="3792"/>
                </a:lnTo>
                <a:lnTo>
                  <a:pt x="49831" y="7771"/>
                </a:lnTo>
                <a:lnTo>
                  <a:pt x="47498" y="9943"/>
                </a:lnTo>
                <a:lnTo>
                  <a:pt x="45150" y="11391"/>
                </a:lnTo>
                <a:lnTo>
                  <a:pt x="40423" y="13000"/>
                </a:lnTo>
                <a:lnTo>
                  <a:pt x="35677" y="15832"/>
                </a:lnTo>
                <a:lnTo>
                  <a:pt x="33300" y="17698"/>
                </a:lnTo>
                <a:lnTo>
                  <a:pt x="30922" y="20530"/>
                </a:lnTo>
                <a:lnTo>
                  <a:pt x="28543" y="24005"/>
                </a:lnTo>
                <a:lnTo>
                  <a:pt x="26162" y="27910"/>
                </a:lnTo>
                <a:lnTo>
                  <a:pt x="23782" y="31306"/>
                </a:lnTo>
                <a:lnTo>
                  <a:pt x="21401" y="34364"/>
                </a:lnTo>
                <a:lnTo>
                  <a:pt x="19020" y="37197"/>
                </a:lnTo>
                <a:lnTo>
                  <a:pt x="16639" y="39879"/>
                </a:lnTo>
                <a:lnTo>
                  <a:pt x="11877" y="44976"/>
                </a:lnTo>
                <a:lnTo>
                  <a:pt x="10290" y="47446"/>
                </a:lnTo>
                <a:lnTo>
                  <a:pt x="9232" y="49887"/>
                </a:lnTo>
                <a:lnTo>
                  <a:pt x="8526" y="52308"/>
                </a:lnTo>
                <a:lnTo>
                  <a:pt x="7262" y="54715"/>
                </a:lnTo>
                <a:lnTo>
                  <a:pt x="5626" y="57114"/>
                </a:lnTo>
                <a:lnTo>
                  <a:pt x="3741" y="59507"/>
                </a:lnTo>
                <a:lnTo>
                  <a:pt x="2484" y="61896"/>
                </a:lnTo>
                <a:lnTo>
                  <a:pt x="1647" y="64283"/>
                </a:lnTo>
                <a:lnTo>
                  <a:pt x="1088" y="66668"/>
                </a:lnTo>
                <a:lnTo>
                  <a:pt x="716" y="69845"/>
                </a:lnTo>
                <a:lnTo>
                  <a:pt x="468" y="73551"/>
                </a:lnTo>
                <a:lnTo>
                  <a:pt x="192" y="81108"/>
                </a:lnTo>
                <a:lnTo>
                  <a:pt x="37" y="89825"/>
                </a:lnTo>
                <a:lnTo>
                  <a:pt x="0" y="94955"/>
                </a:lnTo>
                <a:lnTo>
                  <a:pt x="784" y="97434"/>
                </a:lnTo>
                <a:lnTo>
                  <a:pt x="2101" y="99881"/>
                </a:lnTo>
                <a:lnTo>
                  <a:pt x="3772" y="102306"/>
                </a:lnTo>
                <a:lnTo>
                  <a:pt x="5680" y="104716"/>
                </a:lnTo>
                <a:lnTo>
                  <a:pt x="7746" y="107117"/>
                </a:lnTo>
                <a:lnTo>
                  <a:pt x="9917" y="109511"/>
                </a:lnTo>
                <a:lnTo>
                  <a:pt x="11364" y="111901"/>
                </a:lnTo>
                <a:lnTo>
                  <a:pt x="12329" y="114288"/>
                </a:lnTo>
                <a:lnTo>
                  <a:pt x="12972" y="116673"/>
                </a:lnTo>
                <a:lnTo>
                  <a:pt x="14195" y="119057"/>
                </a:lnTo>
                <a:lnTo>
                  <a:pt x="15804" y="121440"/>
                </a:lnTo>
                <a:lnTo>
                  <a:pt x="17670" y="123822"/>
                </a:lnTo>
                <a:lnTo>
                  <a:pt x="20502" y="125411"/>
                </a:lnTo>
                <a:lnTo>
                  <a:pt x="23977" y="126469"/>
                </a:lnTo>
                <a:lnTo>
                  <a:pt x="27881" y="127175"/>
                </a:lnTo>
                <a:lnTo>
                  <a:pt x="31278" y="128440"/>
                </a:lnTo>
                <a:lnTo>
                  <a:pt x="37169" y="131961"/>
                </a:lnTo>
                <a:lnTo>
                  <a:pt x="40645" y="133218"/>
                </a:lnTo>
                <a:lnTo>
                  <a:pt x="44549" y="134055"/>
                </a:lnTo>
                <a:lnTo>
                  <a:pt x="48740" y="134614"/>
                </a:lnTo>
                <a:lnTo>
                  <a:pt x="53121" y="134986"/>
                </a:lnTo>
                <a:lnTo>
                  <a:pt x="57630" y="135234"/>
                </a:lnTo>
                <a:lnTo>
                  <a:pt x="62223" y="135400"/>
                </a:lnTo>
                <a:lnTo>
                  <a:pt x="66872" y="134716"/>
                </a:lnTo>
                <a:lnTo>
                  <a:pt x="71559" y="133467"/>
                </a:lnTo>
                <a:lnTo>
                  <a:pt x="76272" y="131840"/>
                </a:lnTo>
                <a:lnTo>
                  <a:pt x="81001" y="130756"/>
                </a:lnTo>
                <a:lnTo>
                  <a:pt x="85741" y="130033"/>
                </a:lnTo>
                <a:lnTo>
                  <a:pt x="90489" y="129551"/>
                </a:lnTo>
                <a:lnTo>
                  <a:pt x="95241" y="129230"/>
                </a:lnTo>
                <a:lnTo>
                  <a:pt x="99997" y="129015"/>
                </a:lnTo>
                <a:lnTo>
                  <a:pt x="104755" y="128873"/>
                </a:lnTo>
                <a:lnTo>
                  <a:pt x="110309" y="127984"/>
                </a:lnTo>
                <a:lnTo>
                  <a:pt x="116392" y="126597"/>
                </a:lnTo>
                <a:lnTo>
                  <a:pt x="122829" y="124879"/>
                </a:lnTo>
                <a:lnTo>
                  <a:pt x="128707" y="122940"/>
                </a:lnTo>
                <a:lnTo>
                  <a:pt x="134214" y="120854"/>
                </a:lnTo>
                <a:lnTo>
                  <a:pt x="139473" y="118669"/>
                </a:lnTo>
                <a:lnTo>
                  <a:pt x="144566" y="117213"/>
                </a:lnTo>
                <a:lnTo>
                  <a:pt x="149549" y="116242"/>
                </a:lnTo>
                <a:lnTo>
                  <a:pt x="154459" y="115594"/>
                </a:lnTo>
                <a:lnTo>
                  <a:pt x="158525" y="114369"/>
                </a:lnTo>
                <a:lnTo>
                  <a:pt x="162030" y="112758"/>
                </a:lnTo>
                <a:lnTo>
                  <a:pt x="165160" y="110891"/>
                </a:lnTo>
                <a:lnTo>
                  <a:pt x="168835" y="108852"/>
                </a:lnTo>
                <a:lnTo>
                  <a:pt x="177151" y="104470"/>
                </a:lnTo>
                <a:lnTo>
                  <a:pt x="180797" y="102984"/>
                </a:lnTo>
                <a:lnTo>
                  <a:pt x="186966" y="101333"/>
                </a:lnTo>
                <a:lnTo>
                  <a:pt x="192353" y="98482"/>
                </a:lnTo>
                <a:lnTo>
                  <a:pt x="199996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0"/>
          <p:cNvSpPr/>
          <p:nvPr/>
        </p:nvSpPr>
        <p:spPr>
          <a:xfrm>
            <a:off x="2707481" y="3021806"/>
            <a:ext cx="378620" cy="42856"/>
          </a:xfrm>
          <a:custGeom>
            <a:avLst/>
            <a:gdLst/>
            <a:ahLst/>
            <a:cxnLst/>
            <a:rect l="0" t="0" r="0" b="0"/>
            <a:pathLst>
              <a:path w="378620" h="42856">
                <a:moveTo>
                  <a:pt x="0" y="35719"/>
                </a:moveTo>
                <a:lnTo>
                  <a:pt x="3792" y="35719"/>
                </a:lnTo>
                <a:lnTo>
                  <a:pt x="4909" y="36512"/>
                </a:lnTo>
                <a:lnTo>
                  <a:pt x="5654" y="37835"/>
                </a:lnTo>
                <a:lnTo>
                  <a:pt x="6151" y="39511"/>
                </a:lnTo>
                <a:lnTo>
                  <a:pt x="7275" y="40628"/>
                </a:lnTo>
                <a:lnTo>
                  <a:pt x="8819" y="41373"/>
                </a:lnTo>
                <a:lnTo>
                  <a:pt x="13207" y="42568"/>
                </a:lnTo>
                <a:lnTo>
                  <a:pt x="24687" y="42804"/>
                </a:lnTo>
                <a:lnTo>
                  <a:pt x="37902" y="42855"/>
                </a:lnTo>
                <a:lnTo>
                  <a:pt x="41143" y="42063"/>
                </a:lnTo>
                <a:lnTo>
                  <a:pt x="44891" y="40742"/>
                </a:lnTo>
                <a:lnTo>
                  <a:pt x="48977" y="39068"/>
                </a:lnTo>
                <a:lnTo>
                  <a:pt x="52495" y="37951"/>
                </a:lnTo>
                <a:lnTo>
                  <a:pt x="58521" y="36711"/>
                </a:lnTo>
                <a:lnTo>
                  <a:pt x="70168" y="36013"/>
                </a:lnTo>
                <a:lnTo>
                  <a:pt x="83673" y="35806"/>
                </a:lnTo>
                <a:lnTo>
                  <a:pt x="88326" y="34983"/>
                </a:lnTo>
                <a:lnTo>
                  <a:pt x="93015" y="33641"/>
                </a:lnTo>
                <a:lnTo>
                  <a:pt x="97729" y="31952"/>
                </a:lnTo>
                <a:lnTo>
                  <a:pt x="103252" y="30826"/>
                </a:lnTo>
                <a:lnTo>
                  <a:pt x="109316" y="30076"/>
                </a:lnTo>
                <a:lnTo>
                  <a:pt x="115740" y="29575"/>
                </a:lnTo>
                <a:lnTo>
                  <a:pt x="121610" y="28448"/>
                </a:lnTo>
                <a:lnTo>
                  <a:pt x="127111" y="26903"/>
                </a:lnTo>
                <a:lnTo>
                  <a:pt x="132365" y="25079"/>
                </a:lnTo>
                <a:lnTo>
                  <a:pt x="138250" y="23863"/>
                </a:lnTo>
                <a:lnTo>
                  <a:pt x="144554" y="23052"/>
                </a:lnTo>
                <a:lnTo>
                  <a:pt x="151138" y="22512"/>
                </a:lnTo>
                <a:lnTo>
                  <a:pt x="157115" y="21358"/>
                </a:lnTo>
                <a:lnTo>
                  <a:pt x="162687" y="19795"/>
                </a:lnTo>
                <a:lnTo>
                  <a:pt x="167989" y="17959"/>
                </a:lnTo>
                <a:lnTo>
                  <a:pt x="173905" y="16735"/>
                </a:lnTo>
                <a:lnTo>
                  <a:pt x="180231" y="15919"/>
                </a:lnTo>
                <a:lnTo>
                  <a:pt x="186829" y="15375"/>
                </a:lnTo>
                <a:lnTo>
                  <a:pt x="193608" y="15013"/>
                </a:lnTo>
                <a:lnTo>
                  <a:pt x="207492" y="14610"/>
                </a:lnTo>
                <a:lnTo>
                  <a:pt x="214528" y="13708"/>
                </a:lnTo>
                <a:lnTo>
                  <a:pt x="221600" y="12314"/>
                </a:lnTo>
                <a:lnTo>
                  <a:pt x="228696" y="10590"/>
                </a:lnTo>
                <a:lnTo>
                  <a:pt x="235807" y="9442"/>
                </a:lnTo>
                <a:lnTo>
                  <a:pt x="242930" y="8675"/>
                </a:lnTo>
                <a:lnTo>
                  <a:pt x="250059" y="8165"/>
                </a:lnTo>
                <a:lnTo>
                  <a:pt x="257194" y="7824"/>
                </a:lnTo>
                <a:lnTo>
                  <a:pt x="271471" y="7446"/>
                </a:lnTo>
                <a:lnTo>
                  <a:pt x="308175" y="7170"/>
                </a:lnTo>
                <a:lnTo>
                  <a:pt x="313400" y="6368"/>
                </a:lnTo>
                <a:lnTo>
                  <a:pt x="317677" y="5039"/>
                </a:lnTo>
                <a:lnTo>
                  <a:pt x="321322" y="3359"/>
                </a:lnTo>
                <a:lnTo>
                  <a:pt x="326133" y="2239"/>
                </a:lnTo>
                <a:lnTo>
                  <a:pt x="337829" y="995"/>
                </a:lnTo>
                <a:lnTo>
                  <a:pt x="346732" y="442"/>
                </a:lnTo>
                <a:lnTo>
                  <a:pt x="356206" y="131"/>
                </a:lnTo>
                <a:lnTo>
                  <a:pt x="378474" y="0"/>
                </a:lnTo>
                <a:lnTo>
                  <a:pt x="3786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1"/>
          <p:cNvSpPr/>
          <p:nvPr/>
        </p:nvSpPr>
        <p:spPr>
          <a:xfrm>
            <a:off x="6322218" y="2293143"/>
            <a:ext cx="157164" cy="200026"/>
          </a:xfrm>
          <a:custGeom>
            <a:avLst/>
            <a:gdLst/>
            <a:ahLst/>
            <a:cxnLst/>
            <a:rect l="0" t="0" r="0" b="0"/>
            <a:pathLst>
              <a:path w="157164" h="200026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850" y="6151"/>
                </a:lnTo>
                <a:lnTo>
                  <a:pt x="10849" y="10642"/>
                </a:lnTo>
                <a:lnTo>
                  <a:pt x="11996" y="12651"/>
                </a:lnTo>
                <a:lnTo>
                  <a:pt x="13269" y="17000"/>
                </a:lnTo>
                <a:lnTo>
                  <a:pt x="13835" y="21579"/>
                </a:lnTo>
                <a:lnTo>
                  <a:pt x="14087" y="26259"/>
                </a:lnTo>
                <a:lnTo>
                  <a:pt x="14198" y="30986"/>
                </a:lnTo>
                <a:lnTo>
                  <a:pt x="14288" y="110937"/>
                </a:lnTo>
                <a:lnTo>
                  <a:pt x="13494" y="116027"/>
                </a:lnTo>
                <a:lnTo>
                  <a:pt x="12171" y="121008"/>
                </a:lnTo>
                <a:lnTo>
                  <a:pt x="10496" y="125916"/>
                </a:lnTo>
                <a:lnTo>
                  <a:pt x="9378" y="129981"/>
                </a:lnTo>
                <a:lnTo>
                  <a:pt x="8633" y="133486"/>
                </a:lnTo>
                <a:lnTo>
                  <a:pt x="8137" y="136616"/>
                </a:lnTo>
                <a:lnTo>
                  <a:pt x="7806" y="140290"/>
                </a:lnTo>
                <a:lnTo>
                  <a:pt x="7585" y="144327"/>
                </a:lnTo>
                <a:lnTo>
                  <a:pt x="7275" y="155476"/>
                </a:lnTo>
                <a:lnTo>
                  <a:pt x="7144" y="178310"/>
                </a:lnTo>
                <a:lnTo>
                  <a:pt x="7144" y="178556"/>
                </a:lnTo>
                <a:lnTo>
                  <a:pt x="7144" y="161800"/>
                </a:lnTo>
                <a:lnTo>
                  <a:pt x="6350" y="159461"/>
                </a:lnTo>
                <a:lnTo>
                  <a:pt x="3352" y="154745"/>
                </a:lnTo>
                <a:lnTo>
                  <a:pt x="2234" y="151582"/>
                </a:lnTo>
                <a:lnTo>
                  <a:pt x="1490" y="147886"/>
                </a:lnTo>
                <a:lnTo>
                  <a:pt x="993" y="143834"/>
                </a:lnTo>
                <a:lnTo>
                  <a:pt x="662" y="139546"/>
                </a:lnTo>
                <a:lnTo>
                  <a:pt x="441" y="135100"/>
                </a:lnTo>
                <a:lnTo>
                  <a:pt x="196" y="125926"/>
                </a:lnTo>
                <a:lnTo>
                  <a:pt x="26" y="98565"/>
                </a:lnTo>
                <a:lnTo>
                  <a:pt x="811" y="93491"/>
                </a:lnTo>
                <a:lnTo>
                  <a:pt x="2128" y="89315"/>
                </a:lnTo>
                <a:lnTo>
                  <a:pt x="5708" y="81764"/>
                </a:lnTo>
                <a:lnTo>
                  <a:pt x="9946" y="73117"/>
                </a:lnTo>
                <a:lnTo>
                  <a:pt x="11393" y="68589"/>
                </a:lnTo>
                <a:lnTo>
                  <a:pt x="12358" y="63982"/>
                </a:lnTo>
                <a:lnTo>
                  <a:pt x="13001" y="59324"/>
                </a:lnTo>
                <a:lnTo>
                  <a:pt x="14224" y="54630"/>
                </a:lnTo>
                <a:lnTo>
                  <a:pt x="15833" y="49914"/>
                </a:lnTo>
                <a:lnTo>
                  <a:pt x="17699" y="45182"/>
                </a:lnTo>
                <a:lnTo>
                  <a:pt x="18943" y="41234"/>
                </a:lnTo>
                <a:lnTo>
                  <a:pt x="19773" y="37808"/>
                </a:lnTo>
                <a:lnTo>
                  <a:pt x="20326" y="34730"/>
                </a:lnTo>
                <a:lnTo>
                  <a:pt x="23057" y="29194"/>
                </a:lnTo>
                <a:lnTo>
                  <a:pt x="24896" y="26607"/>
                </a:lnTo>
                <a:lnTo>
                  <a:pt x="26940" y="21615"/>
                </a:lnTo>
                <a:lnTo>
                  <a:pt x="28252" y="15735"/>
                </a:lnTo>
                <a:lnTo>
                  <a:pt x="28480" y="10924"/>
                </a:lnTo>
                <a:lnTo>
                  <a:pt x="29305" y="9664"/>
                </a:lnTo>
                <a:lnTo>
                  <a:pt x="30650" y="8824"/>
                </a:lnTo>
                <a:lnTo>
                  <a:pt x="34718" y="7476"/>
                </a:lnTo>
                <a:lnTo>
                  <a:pt x="35052" y="8159"/>
                </a:lnTo>
                <a:lnTo>
                  <a:pt x="35423" y="11035"/>
                </a:lnTo>
                <a:lnTo>
                  <a:pt x="36315" y="12119"/>
                </a:lnTo>
                <a:lnTo>
                  <a:pt x="37704" y="12842"/>
                </a:lnTo>
                <a:lnTo>
                  <a:pt x="39423" y="13324"/>
                </a:lnTo>
                <a:lnTo>
                  <a:pt x="40570" y="14439"/>
                </a:lnTo>
                <a:lnTo>
                  <a:pt x="41334" y="15976"/>
                </a:lnTo>
                <a:lnTo>
                  <a:pt x="41844" y="17795"/>
                </a:lnTo>
                <a:lnTo>
                  <a:pt x="44527" y="21932"/>
                </a:lnTo>
                <a:lnTo>
                  <a:pt x="46353" y="24146"/>
                </a:lnTo>
                <a:lnTo>
                  <a:pt x="48365" y="25623"/>
                </a:lnTo>
                <a:lnTo>
                  <a:pt x="52716" y="27263"/>
                </a:lnTo>
                <a:lnTo>
                  <a:pt x="54988" y="29288"/>
                </a:lnTo>
                <a:lnTo>
                  <a:pt x="57296" y="32225"/>
                </a:lnTo>
                <a:lnTo>
                  <a:pt x="59629" y="35771"/>
                </a:lnTo>
                <a:lnTo>
                  <a:pt x="62221" y="41828"/>
                </a:lnTo>
                <a:lnTo>
                  <a:pt x="64166" y="47959"/>
                </a:lnTo>
                <a:lnTo>
                  <a:pt x="65797" y="51816"/>
                </a:lnTo>
                <a:lnTo>
                  <a:pt x="67677" y="55976"/>
                </a:lnTo>
                <a:lnTo>
                  <a:pt x="71883" y="64830"/>
                </a:lnTo>
                <a:lnTo>
                  <a:pt x="109539" y="140495"/>
                </a:lnTo>
                <a:lnTo>
                  <a:pt x="111920" y="144463"/>
                </a:lnTo>
                <a:lnTo>
                  <a:pt x="114301" y="147903"/>
                </a:lnTo>
                <a:lnTo>
                  <a:pt x="116682" y="150989"/>
                </a:lnTo>
                <a:lnTo>
                  <a:pt x="119063" y="154635"/>
                </a:lnTo>
                <a:lnTo>
                  <a:pt x="121444" y="158652"/>
                </a:lnTo>
                <a:lnTo>
                  <a:pt x="123825" y="162918"/>
                </a:lnTo>
                <a:lnTo>
                  <a:pt x="126207" y="166556"/>
                </a:lnTo>
                <a:lnTo>
                  <a:pt x="130969" y="172715"/>
                </a:lnTo>
                <a:lnTo>
                  <a:pt x="135732" y="178098"/>
                </a:lnTo>
                <a:lnTo>
                  <a:pt x="138113" y="180644"/>
                </a:lnTo>
                <a:lnTo>
                  <a:pt x="139700" y="183136"/>
                </a:lnTo>
                <a:lnTo>
                  <a:pt x="141464" y="188021"/>
                </a:lnTo>
                <a:lnTo>
                  <a:pt x="142728" y="189641"/>
                </a:lnTo>
                <a:lnTo>
                  <a:pt x="144365" y="190721"/>
                </a:lnTo>
                <a:lnTo>
                  <a:pt x="146249" y="191441"/>
                </a:lnTo>
                <a:lnTo>
                  <a:pt x="147506" y="192715"/>
                </a:lnTo>
                <a:lnTo>
                  <a:pt x="148344" y="194358"/>
                </a:lnTo>
                <a:lnTo>
                  <a:pt x="148902" y="196247"/>
                </a:lnTo>
                <a:lnTo>
                  <a:pt x="150068" y="197507"/>
                </a:lnTo>
                <a:lnTo>
                  <a:pt x="151639" y="198346"/>
                </a:lnTo>
                <a:lnTo>
                  <a:pt x="157144" y="200020"/>
                </a:lnTo>
                <a:lnTo>
                  <a:pt x="157163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2"/>
          <p:cNvSpPr/>
          <p:nvPr/>
        </p:nvSpPr>
        <p:spPr>
          <a:xfrm>
            <a:off x="6307931" y="2386012"/>
            <a:ext cx="192882" cy="35720"/>
          </a:xfrm>
          <a:custGeom>
            <a:avLst/>
            <a:gdLst/>
            <a:ahLst/>
            <a:cxnLst/>
            <a:rect l="0" t="0" r="0" b="0"/>
            <a:pathLst>
              <a:path w="192882" h="35720">
                <a:moveTo>
                  <a:pt x="0" y="35719"/>
                </a:moveTo>
                <a:lnTo>
                  <a:pt x="0" y="31927"/>
                </a:lnTo>
                <a:lnTo>
                  <a:pt x="794" y="30809"/>
                </a:lnTo>
                <a:lnTo>
                  <a:pt x="2117" y="30064"/>
                </a:lnTo>
                <a:lnTo>
                  <a:pt x="6151" y="28869"/>
                </a:lnTo>
                <a:lnTo>
                  <a:pt x="10642" y="28662"/>
                </a:lnTo>
                <a:lnTo>
                  <a:pt x="36389" y="28578"/>
                </a:lnTo>
                <a:lnTo>
                  <a:pt x="54901" y="28576"/>
                </a:lnTo>
                <a:lnTo>
                  <a:pt x="59619" y="27782"/>
                </a:lnTo>
                <a:lnTo>
                  <a:pt x="64352" y="26458"/>
                </a:lnTo>
                <a:lnTo>
                  <a:pt x="69096" y="24783"/>
                </a:lnTo>
                <a:lnTo>
                  <a:pt x="73844" y="23666"/>
                </a:lnTo>
                <a:lnTo>
                  <a:pt x="78598" y="22921"/>
                </a:lnTo>
                <a:lnTo>
                  <a:pt x="83355" y="22424"/>
                </a:lnTo>
                <a:lnTo>
                  <a:pt x="88908" y="22093"/>
                </a:lnTo>
                <a:lnTo>
                  <a:pt x="101427" y="21726"/>
                </a:lnTo>
                <a:lnTo>
                  <a:pt x="107306" y="20834"/>
                </a:lnTo>
                <a:lnTo>
                  <a:pt x="112812" y="19445"/>
                </a:lnTo>
                <a:lnTo>
                  <a:pt x="118070" y="17726"/>
                </a:lnTo>
                <a:lnTo>
                  <a:pt x="123164" y="16580"/>
                </a:lnTo>
                <a:lnTo>
                  <a:pt x="128147" y="15816"/>
                </a:lnTo>
                <a:lnTo>
                  <a:pt x="133056" y="15306"/>
                </a:lnTo>
                <a:lnTo>
                  <a:pt x="137916" y="14173"/>
                </a:lnTo>
                <a:lnTo>
                  <a:pt x="142745" y="12624"/>
                </a:lnTo>
                <a:lnTo>
                  <a:pt x="147550" y="10797"/>
                </a:lnTo>
                <a:lnTo>
                  <a:pt x="152342" y="9579"/>
                </a:lnTo>
                <a:lnTo>
                  <a:pt x="157123" y="8767"/>
                </a:lnTo>
                <a:lnTo>
                  <a:pt x="161899" y="8226"/>
                </a:lnTo>
                <a:lnTo>
                  <a:pt x="166670" y="7865"/>
                </a:lnTo>
                <a:lnTo>
                  <a:pt x="171439" y="7625"/>
                </a:lnTo>
                <a:lnTo>
                  <a:pt x="176204" y="7464"/>
                </a:lnTo>
                <a:lnTo>
                  <a:pt x="180176" y="6564"/>
                </a:lnTo>
                <a:lnTo>
                  <a:pt x="183617" y="5170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3"/>
          <p:cNvSpPr/>
          <p:nvPr/>
        </p:nvSpPr>
        <p:spPr>
          <a:xfrm>
            <a:off x="6579401" y="2314662"/>
            <a:ext cx="242881" cy="156978"/>
          </a:xfrm>
          <a:custGeom>
            <a:avLst/>
            <a:gdLst/>
            <a:ahLst/>
            <a:cxnLst/>
            <a:rect l="0" t="0" r="0" b="0"/>
            <a:pathLst>
              <a:path w="242881" h="156978">
                <a:moveTo>
                  <a:pt x="85717" y="7056"/>
                </a:moveTo>
                <a:lnTo>
                  <a:pt x="79566" y="7056"/>
                </a:lnTo>
                <a:lnTo>
                  <a:pt x="75076" y="3264"/>
                </a:lnTo>
                <a:lnTo>
                  <a:pt x="72510" y="905"/>
                </a:lnTo>
                <a:lnTo>
                  <a:pt x="69793" y="354"/>
                </a:lnTo>
                <a:lnTo>
                  <a:pt x="63801" y="43"/>
                </a:lnTo>
                <a:lnTo>
                  <a:pt x="61582" y="0"/>
                </a:lnTo>
                <a:lnTo>
                  <a:pt x="59308" y="764"/>
                </a:lnTo>
                <a:lnTo>
                  <a:pt x="52316" y="4839"/>
                </a:lnTo>
                <a:lnTo>
                  <a:pt x="45217" y="7193"/>
                </a:lnTo>
                <a:lnTo>
                  <a:pt x="38087" y="11771"/>
                </a:lnTo>
                <a:lnTo>
                  <a:pt x="30947" y="14274"/>
                </a:lnTo>
                <a:lnTo>
                  <a:pt x="26186" y="17672"/>
                </a:lnTo>
                <a:lnTo>
                  <a:pt x="24599" y="19690"/>
                </a:lnTo>
                <a:lnTo>
                  <a:pt x="23540" y="21829"/>
                </a:lnTo>
                <a:lnTo>
                  <a:pt x="22834" y="24048"/>
                </a:lnTo>
                <a:lnTo>
                  <a:pt x="19934" y="28631"/>
                </a:lnTo>
                <a:lnTo>
                  <a:pt x="15999" y="33314"/>
                </a:lnTo>
                <a:lnTo>
                  <a:pt x="11604" y="38041"/>
                </a:lnTo>
                <a:lnTo>
                  <a:pt x="10115" y="40413"/>
                </a:lnTo>
                <a:lnTo>
                  <a:pt x="8460" y="45165"/>
                </a:lnTo>
                <a:lnTo>
                  <a:pt x="7724" y="49922"/>
                </a:lnTo>
                <a:lnTo>
                  <a:pt x="7528" y="52303"/>
                </a:lnTo>
                <a:lnTo>
                  <a:pt x="6603" y="54683"/>
                </a:lnTo>
                <a:lnTo>
                  <a:pt x="3460" y="59445"/>
                </a:lnTo>
                <a:lnTo>
                  <a:pt x="2304" y="62619"/>
                </a:lnTo>
                <a:lnTo>
                  <a:pt x="1533" y="66323"/>
                </a:lnTo>
                <a:lnTo>
                  <a:pt x="1019" y="70380"/>
                </a:lnTo>
                <a:lnTo>
                  <a:pt x="677" y="73879"/>
                </a:lnTo>
                <a:lnTo>
                  <a:pt x="449" y="77004"/>
                </a:lnTo>
                <a:lnTo>
                  <a:pt x="297" y="79882"/>
                </a:lnTo>
                <a:lnTo>
                  <a:pt x="127" y="85196"/>
                </a:lnTo>
                <a:lnTo>
                  <a:pt x="33" y="94767"/>
                </a:lnTo>
                <a:lnTo>
                  <a:pt x="0" y="108431"/>
                </a:lnTo>
                <a:lnTo>
                  <a:pt x="791" y="111152"/>
                </a:lnTo>
                <a:lnTo>
                  <a:pt x="2112" y="113760"/>
                </a:lnTo>
                <a:lnTo>
                  <a:pt x="3787" y="116292"/>
                </a:lnTo>
                <a:lnTo>
                  <a:pt x="5697" y="118774"/>
                </a:lnTo>
                <a:lnTo>
                  <a:pt x="9936" y="123648"/>
                </a:lnTo>
                <a:lnTo>
                  <a:pt x="11384" y="126059"/>
                </a:lnTo>
                <a:lnTo>
                  <a:pt x="12993" y="130855"/>
                </a:lnTo>
                <a:lnTo>
                  <a:pt x="15825" y="135632"/>
                </a:lnTo>
                <a:lnTo>
                  <a:pt x="17691" y="138017"/>
                </a:lnTo>
                <a:lnTo>
                  <a:pt x="23999" y="142784"/>
                </a:lnTo>
                <a:lnTo>
                  <a:pt x="31299" y="146755"/>
                </a:lnTo>
                <a:lnTo>
                  <a:pt x="37189" y="148519"/>
                </a:lnTo>
                <a:lnTo>
                  <a:pt x="42453" y="151421"/>
                </a:lnTo>
                <a:lnTo>
                  <a:pt x="44969" y="153305"/>
                </a:lnTo>
                <a:lnTo>
                  <a:pt x="48233" y="154562"/>
                </a:lnTo>
                <a:lnTo>
                  <a:pt x="51996" y="155400"/>
                </a:lnTo>
                <a:lnTo>
                  <a:pt x="56093" y="155958"/>
                </a:lnTo>
                <a:lnTo>
                  <a:pt x="60412" y="156330"/>
                </a:lnTo>
                <a:lnTo>
                  <a:pt x="64878" y="156579"/>
                </a:lnTo>
                <a:lnTo>
                  <a:pt x="74075" y="156854"/>
                </a:lnTo>
                <a:lnTo>
                  <a:pt x="83453" y="156977"/>
                </a:lnTo>
                <a:lnTo>
                  <a:pt x="88176" y="156216"/>
                </a:lnTo>
                <a:lnTo>
                  <a:pt x="92913" y="154915"/>
                </a:lnTo>
                <a:lnTo>
                  <a:pt x="97658" y="153254"/>
                </a:lnTo>
                <a:lnTo>
                  <a:pt x="103203" y="152146"/>
                </a:lnTo>
                <a:lnTo>
                  <a:pt x="109281" y="151408"/>
                </a:lnTo>
                <a:lnTo>
                  <a:pt x="115714" y="150916"/>
                </a:lnTo>
                <a:lnTo>
                  <a:pt x="122384" y="149794"/>
                </a:lnTo>
                <a:lnTo>
                  <a:pt x="129211" y="148252"/>
                </a:lnTo>
                <a:lnTo>
                  <a:pt x="136144" y="146431"/>
                </a:lnTo>
                <a:lnTo>
                  <a:pt x="143148" y="144423"/>
                </a:lnTo>
                <a:lnTo>
                  <a:pt x="157280" y="140074"/>
                </a:lnTo>
                <a:lnTo>
                  <a:pt x="163588" y="137804"/>
                </a:lnTo>
                <a:lnTo>
                  <a:pt x="169381" y="135496"/>
                </a:lnTo>
                <a:lnTo>
                  <a:pt x="174830" y="133164"/>
                </a:lnTo>
                <a:lnTo>
                  <a:pt x="180845" y="130816"/>
                </a:lnTo>
                <a:lnTo>
                  <a:pt x="193877" y="126090"/>
                </a:lnTo>
                <a:lnTo>
                  <a:pt x="199099" y="124512"/>
                </a:lnTo>
                <a:lnTo>
                  <a:pt x="203374" y="123460"/>
                </a:lnTo>
                <a:lnTo>
                  <a:pt x="207018" y="122759"/>
                </a:lnTo>
                <a:lnTo>
                  <a:pt x="211034" y="121498"/>
                </a:lnTo>
                <a:lnTo>
                  <a:pt x="215299" y="119863"/>
                </a:lnTo>
                <a:lnTo>
                  <a:pt x="219730" y="117980"/>
                </a:lnTo>
                <a:lnTo>
                  <a:pt x="226771" y="115887"/>
                </a:lnTo>
                <a:lnTo>
                  <a:pt x="233965" y="114543"/>
                </a:lnTo>
                <a:lnTo>
                  <a:pt x="237066" y="114359"/>
                </a:lnTo>
                <a:lnTo>
                  <a:pt x="242880" y="114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264"/>
          <p:cNvSpPr/>
          <p:nvPr/>
        </p:nvSpPr>
        <p:spPr>
          <a:xfrm>
            <a:off x="6272212" y="2257425"/>
            <a:ext cx="407195" cy="35719"/>
          </a:xfrm>
          <a:custGeom>
            <a:avLst/>
            <a:gdLst/>
            <a:ahLst/>
            <a:cxnLst/>
            <a:rect l="0" t="0" r="0" b="0"/>
            <a:pathLst>
              <a:path w="407195" h="35719">
                <a:moveTo>
                  <a:pt x="0" y="35718"/>
                </a:moveTo>
                <a:lnTo>
                  <a:pt x="13207" y="35718"/>
                </a:lnTo>
                <a:lnTo>
                  <a:pt x="13568" y="34925"/>
                </a:lnTo>
                <a:lnTo>
                  <a:pt x="13807" y="33602"/>
                </a:lnTo>
                <a:lnTo>
                  <a:pt x="13967" y="31926"/>
                </a:lnTo>
                <a:lnTo>
                  <a:pt x="14868" y="30809"/>
                </a:lnTo>
                <a:lnTo>
                  <a:pt x="16262" y="30064"/>
                </a:lnTo>
                <a:lnTo>
                  <a:pt x="19928" y="29237"/>
                </a:lnTo>
                <a:lnTo>
                  <a:pt x="31072" y="28662"/>
                </a:lnTo>
                <a:lnTo>
                  <a:pt x="101373" y="28575"/>
                </a:lnTo>
                <a:lnTo>
                  <a:pt x="104888" y="27781"/>
                </a:lnTo>
                <a:lnTo>
                  <a:pt x="108819" y="26458"/>
                </a:lnTo>
                <a:lnTo>
                  <a:pt x="113027" y="24782"/>
                </a:lnTo>
                <a:lnTo>
                  <a:pt x="117420" y="23665"/>
                </a:lnTo>
                <a:lnTo>
                  <a:pt x="121936" y="22920"/>
                </a:lnTo>
                <a:lnTo>
                  <a:pt x="131188" y="22093"/>
                </a:lnTo>
                <a:lnTo>
                  <a:pt x="140591" y="21725"/>
                </a:lnTo>
                <a:lnTo>
                  <a:pt x="154810" y="21518"/>
                </a:lnTo>
                <a:lnTo>
                  <a:pt x="211931" y="21431"/>
                </a:lnTo>
                <a:lnTo>
                  <a:pt x="216694" y="20637"/>
                </a:lnTo>
                <a:lnTo>
                  <a:pt x="221456" y="19314"/>
                </a:lnTo>
                <a:lnTo>
                  <a:pt x="226219" y="17639"/>
                </a:lnTo>
                <a:lnTo>
                  <a:pt x="230981" y="16521"/>
                </a:lnTo>
                <a:lnTo>
                  <a:pt x="235744" y="15777"/>
                </a:lnTo>
                <a:lnTo>
                  <a:pt x="245269" y="14949"/>
                </a:lnTo>
                <a:lnTo>
                  <a:pt x="254794" y="14581"/>
                </a:lnTo>
                <a:lnTo>
                  <a:pt x="284260" y="14326"/>
                </a:lnTo>
                <a:lnTo>
                  <a:pt x="295407" y="13510"/>
                </a:lnTo>
                <a:lnTo>
                  <a:pt x="301713" y="12182"/>
                </a:lnTo>
                <a:lnTo>
                  <a:pt x="308298" y="10502"/>
                </a:lnTo>
                <a:lnTo>
                  <a:pt x="314276" y="9383"/>
                </a:lnTo>
                <a:lnTo>
                  <a:pt x="319849" y="8636"/>
                </a:lnTo>
                <a:lnTo>
                  <a:pt x="329480" y="7807"/>
                </a:lnTo>
                <a:lnTo>
                  <a:pt x="340158" y="7340"/>
                </a:lnTo>
                <a:lnTo>
                  <a:pt x="348561" y="7231"/>
                </a:lnTo>
                <a:lnTo>
                  <a:pt x="353024" y="6408"/>
                </a:lnTo>
                <a:lnTo>
                  <a:pt x="357587" y="5065"/>
                </a:lnTo>
                <a:lnTo>
                  <a:pt x="362216" y="3377"/>
                </a:lnTo>
                <a:lnTo>
                  <a:pt x="366096" y="2251"/>
                </a:lnTo>
                <a:lnTo>
                  <a:pt x="369477" y="1501"/>
                </a:lnTo>
                <a:lnTo>
                  <a:pt x="378027" y="444"/>
                </a:lnTo>
                <a:lnTo>
                  <a:pt x="390447" y="58"/>
                </a:lnTo>
                <a:lnTo>
                  <a:pt x="4071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265"/>
          <p:cNvSpPr/>
          <p:nvPr/>
        </p:nvSpPr>
        <p:spPr>
          <a:xfrm>
            <a:off x="7436643" y="2107406"/>
            <a:ext cx="164308" cy="14288"/>
          </a:xfrm>
          <a:custGeom>
            <a:avLst/>
            <a:gdLst/>
            <a:ahLst/>
            <a:cxnLst/>
            <a:rect l="0" t="0" r="0" b="0"/>
            <a:pathLst>
              <a:path w="164308" h="14288">
                <a:moveTo>
                  <a:pt x="0" y="14287"/>
                </a:moveTo>
                <a:lnTo>
                  <a:pt x="6152" y="14287"/>
                </a:lnTo>
                <a:lnTo>
                  <a:pt x="7276" y="13494"/>
                </a:lnTo>
                <a:lnTo>
                  <a:pt x="8819" y="12171"/>
                </a:lnTo>
                <a:lnTo>
                  <a:pt x="10643" y="10495"/>
                </a:lnTo>
                <a:lnTo>
                  <a:pt x="12652" y="9378"/>
                </a:lnTo>
                <a:lnTo>
                  <a:pt x="14785" y="8633"/>
                </a:lnTo>
                <a:lnTo>
                  <a:pt x="17001" y="8136"/>
                </a:lnTo>
                <a:lnTo>
                  <a:pt x="19271" y="7806"/>
                </a:lnTo>
                <a:lnTo>
                  <a:pt x="23910" y="7438"/>
                </a:lnTo>
                <a:lnTo>
                  <a:pt x="28619" y="7274"/>
                </a:lnTo>
                <a:lnTo>
                  <a:pt x="30986" y="7231"/>
                </a:lnTo>
                <a:lnTo>
                  <a:pt x="34151" y="6408"/>
                </a:lnTo>
                <a:lnTo>
                  <a:pt x="37848" y="5066"/>
                </a:lnTo>
                <a:lnTo>
                  <a:pt x="41901" y="3377"/>
                </a:lnTo>
                <a:lnTo>
                  <a:pt x="46190" y="2251"/>
                </a:lnTo>
                <a:lnTo>
                  <a:pt x="50637" y="1501"/>
                </a:lnTo>
                <a:lnTo>
                  <a:pt x="55190" y="1000"/>
                </a:lnTo>
                <a:lnTo>
                  <a:pt x="59812" y="667"/>
                </a:lnTo>
                <a:lnTo>
                  <a:pt x="64482" y="444"/>
                </a:lnTo>
                <a:lnTo>
                  <a:pt x="73902" y="197"/>
                </a:lnTo>
                <a:lnTo>
                  <a:pt x="152398" y="0"/>
                </a:lnTo>
                <a:lnTo>
                  <a:pt x="154779" y="794"/>
                </a:lnTo>
                <a:lnTo>
                  <a:pt x="157162" y="2116"/>
                </a:lnTo>
                <a:lnTo>
                  <a:pt x="16430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266"/>
          <p:cNvSpPr/>
          <p:nvPr/>
        </p:nvSpPr>
        <p:spPr>
          <a:xfrm>
            <a:off x="7465218" y="2150268"/>
            <a:ext cx="164308" cy="28576"/>
          </a:xfrm>
          <a:custGeom>
            <a:avLst/>
            <a:gdLst/>
            <a:ahLst/>
            <a:cxnLst/>
            <a:rect l="0" t="0" r="0" b="0"/>
            <a:pathLst>
              <a:path w="164308" h="28576">
                <a:moveTo>
                  <a:pt x="0" y="28575"/>
                </a:moveTo>
                <a:lnTo>
                  <a:pt x="20792" y="28575"/>
                </a:lnTo>
                <a:lnTo>
                  <a:pt x="24180" y="27782"/>
                </a:lnTo>
                <a:lnTo>
                  <a:pt x="27233" y="26459"/>
                </a:lnTo>
                <a:lnTo>
                  <a:pt x="30061" y="24783"/>
                </a:lnTo>
                <a:lnTo>
                  <a:pt x="33535" y="23666"/>
                </a:lnTo>
                <a:lnTo>
                  <a:pt x="37437" y="22921"/>
                </a:lnTo>
                <a:lnTo>
                  <a:pt x="41628" y="22424"/>
                </a:lnTo>
                <a:lnTo>
                  <a:pt x="46802" y="22094"/>
                </a:lnTo>
                <a:lnTo>
                  <a:pt x="52633" y="21873"/>
                </a:lnTo>
                <a:lnTo>
                  <a:pt x="58901" y="21726"/>
                </a:lnTo>
                <a:lnTo>
                  <a:pt x="64668" y="20834"/>
                </a:lnTo>
                <a:lnTo>
                  <a:pt x="70099" y="19446"/>
                </a:lnTo>
                <a:lnTo>
                  <a:pt x="75308" y="17726"/>
                </a:lnTo>
                <a:lnTo>
                  <a:pt x="79574" y="16580"/>
                </a:lnTo>
                <a:lnTo>
                  <a:pt x="83212" y="15816"/>
                </a:lnTo>
                <a:lnTo>
                  <a:pt x="86431" y="15306"/>
                </a:lnTo>
                <a:lnTo>
                  <a:pt x="90165" y="14173"/>
                </a:lnTo>
                <a:lnTo>
                  <a:pt x="94242" y="12624"/>
                </a:lnTo>
                <a:lnTo>
                  <a:pt x="98546" y="10797"/>
                </a:lnTo>
                <a:lnTo>
                  <a:pt x="102210" y="9580"/>
                </a:lnTo>
                <a:lnTo>
                  <a:pt x="105447" y="8768"/>
                </a:lnTo>
                <a:lnTo>
                  <a:pt x="108398" y="8226"/>
                </a:lnTo>
                <a:lnTo>
                  <a:pt x="111953" y="7072"/>
                </a:lnTo>
                <a:lnTo>
                  <a:pt x="115910" y="5508"/>
                </a:lnTo>
                <a:lnTo>
                  <a:pt x="120136" y="3673"/>
                </a:lnTo>
                <a:lnTo>
                  <a:pt x="124541" y="2448"/>
                </a:lnTo>
                <a:lnTo>
                  <a:pt x="129064" y="1632"/>
                </a:lnTo>
                <a:lnTo>
                  <a:pt x="133668" y="1088"/>
                </a:lnTo>
                <a:lnTo>
                  <a:pt x="137531" y="726"/>
                </a:lnTo>
                <a:lnTo>
                  <a:pt x="140900" y="484"/>
                </a:lnTo>
                <a:lnTo>
                  <a:pt x="143940" y="323"/>
                </a:lnTo>
                <a:lnTo>
                  <a:pt x="149434" y="143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267"/>
          <p:cNvSpPr/>
          <p:nvPr/>
        </p:nvSpPr>
        <p:spPr>
          <a:xfrm>
            <a:off x="7868577" y="1950270"/>
            <a:ext cx="174926" cy="157134"/>
          </a:xfrm>
          <a:custGeom>
            <a:avLst/>
            <a:gdLst/>
            <a:ahLst/>
            <a:cxnLst/>
            <a:rect l="0" t="0" r="0" b="0"/>
            <a:pathLst>
              <a:path w="174926" h="157134">
                <a:moveTo>
                  <a:pt x="110991" y="21405"/>
                </a:moveTo>
                <a:lnTo>
                  <a:pt x="117841" y="14555"/>
                </a:lnTo>
                <a:lnTo>
                  <a:pt x="118048" y="10556"/>
                </a:lnTo>
                <a:lnTo>
                  <a:pt x="118130" y="6524"/>
                </a:lnTo>
                <a:lnTo>
                  <a:pt x="118133" y="3414"/>
                </a:lnTo>
                <a:lnTo>
                  <a:pt x="117340" y="2267"/>
                </a:lnTo>
                <a:lnTo>
                  <a:pt x="116017" y="1503"/>
                </a:lnTo>
                <a:lnTo>
                  <a:pt x="112431" y="653"/>
                </a:lnTo>
                <a:lnTo>
                  <a:pt x="108192" y="275"/>
                </a:lnTo>
                <a:lnTo>
                  <a:pt x="103661" y="108"/>
                </a:lnTo>
                <a:lnTo>
                  <a:pt x="94285" y="0"/>
                </a:lnTo>
                <a:lnTo>
                  <a:pt x="91123" y="785"/>
                </a:lnTo>
                <a:lnTo>
                  <a:pt x="87427" y="2102"/>
                </a:lnTo>
                <a:lnTo>
                  <a:pt x="83376" y="3773"/>
                </a:lnTo>
                <a:lnTo>
                  <a:pt x="79880" y="4888"/>
                </a:lnTo>
                <a:lnTo>
                  <a:pt x="76758" y="5631"/>
                </a:lnTo>
                <a:lnTo>
                  <a:pt x="73880" y="6126"/>
                </a:lnTo>
                <a:lnTo>
                  <a:pt x="68568" y="8793"/>
                </a:lnTo>
                <a:lnTo>
                  <a:pt x="66041" y="10616"/>
                </a:lnTo>
                <a:lnTo>
                  <a:pt x="62769" y="11831"/>
                </a:lnTo>
                <a:lnTo>
                  <a:pt x="58998" y="12641"/>
                </a:lnTo>
                <a:lnTo>
                  <a:pt x="54899" y="13181"/>
                </a:lnTo>
                <a:lnTo>
                  <a:pt x="51371" y="13541"/>
                </a:lnTo>
                <a:lnTo>
                  <a:pt x="48225" y="13781"/>
                </a:lnTo>
                <a:lnTo>
                  <a:pt x="45335" y="13941"/>
                </a:lnTo>
                <a:lnTo>
                  <a:pt x="42614" y="14841"/>
                </a:lnTo>
                <a:lnTo>
                  <a:pt x="37474" y="17958"/>
                </a:lnTo>
                <a:lnTo>
                  <a:pt x="32544" y="19873"/>
                </a:lnTo>
                <a:lnTo>
                  <a:pt x="26704" y="21102"/>
                </a:lnTo>
                <a:lnTo>
                  <a:pt x="26224" y="21997"/>
                </a:lnTo>
                <a:lnTo>
                  <a:pt x="25692" y="25107"/>
                </a:lnTo>
                <a:lnTo>
                  <a:pt x="25455" y="29136"/>
                </a:lnTo>
                <a:lnTo>
                  <a:pt x="25393" y="31321"/>
                </a:lnTo>
                <a:lnTo>
                  <a:pt x="24556" y="32778"/>
                </a:lnTo>
                <a:lnTo>
                  <a:pt x="23206" y="33749"/>
                </a:lnTo>
                <a:lnTo>
                  <a:pt x="21511" y="34397"/>
                </a:lnTo>
                <a:lnTo>
                  <a:pt x="20382" y="35622"/>
                </a:lnTo>
                <a:lnTo>
                  <a:pt x="19629" y="37233"/>
                </a:lnTo>
                <a:lnTo>
                  <a:pt x="19126" y="39101"/>
                </a:lnTo>
                <a:lnTo>
                  <a:pt x="19586" y="40346"/>
                </a:lnTo>
                <a:lnTo>
                  <a:pt x="20685" y="41176"/>
                </a:lnTo>
                <a:lnTo>
                  <a:pt x="22212" y="41729"/>
                </a:lnTo>
                <a:lnTo>
                  <a:pt x="23230" y="42892"/>
                </a:lnTo>
                <a:lnTo>
                  <a:pt x="23910" y="44461"/>
                </a:lnTo>
                <a:lnTo>
                  <a:pt x="24361" y="46300"/>
                </a:lnTo>
                <a:lnTo>
                  <a:pt x="26981" y="50461"/>
                </a:lnTo>
                <a:lnTo>
                  <a:pt x="28791" y="52682"/>
                </a:lnTo>
                <a:lnTo>
                  <a:pt x="30791" y="54162"/>
                </a:lnTo>
                <a:lnTo>
                  <a:pt x="35130" y="55807"/>
                </a:lnTo>
                <a:lnTo>
                  <a:pt x="39705" y="58655"/>
                </a:lnTo>
                <a:lnTo>
                  <a:pt x="42036" y="60526"/>
                </a:lnTo>
                <a:lnTo>
                  <a:pt x="45177" y="62567"/>
                </a:lnTo>
                <a:lnTo>
                  <a:pt x="48859" y="64721"/>
                </a:lnTo>
                <a:lnTo>
                  <a:pt x="52901" y="66951"/>
                </a:lnTo>
                <a:lnTo>
                  <a:pt x="57183" y="68437"/>
                </a:lnTo>
                <a:lnTo>
                  <a:pt x="61625" y="69429"/>
                </a:lnTo>
                <a:lnTo>
                  <a:pt x="66175" y="70089"/>
                </a:lnTo>
                <a:lnTo>
                  <a:pt x="70794" y="70530"/>
                </a:lnTo>
                <a:lnTo>
                  <a:pt x="75462" y="70823"/>
                </a:lnTo>
                <a:lnTo>
                  <a:pt x="80162" y="71019"/>
                </a:lnTo>
                <a:lnTo>
                  <a:pt x="84883" y="71944"/>
                </a:lnTo>
                <a:lnTo>
                  <a:pt x="89617" y="73353"/>
                </a:lnTo>
                <a:lnTo>
                  <a:pt x="94360" y="75087"/>
                </a:lnTo>
                <a:lnTo>
                  <a:pt x="99111" y="77037"/>
                </a:lnTo>
                <a:lnTo>
                  <a:pt x="103864" y="79130"/>
                </a:lnTo>
                <a:lnTo>
                  <a:pt x="108621" y="81319"/>
                </a:lnTo>
                <a:lnTo>
                  <a:pt x="113379" y="82779"/>
                </a:lnTo>
                <a:lnTo>
                  <a:pt x="118140" y="83752"/>
                </a:lnTo>
                <a:lnTo>
                  <a:pt x="122901" y="84401"/>
                </a:lnTo>
                <a:lnTo>
                  <a:pt x="127663" y="85627"/>
                </a:lnTo>
                <a:lnTo>
                  <a:pt x="132424" y="87238"/>
                </a:lnTo>
                <a:lnTo>
                  <a:pt x="137187" y="89106"/>
                </a:lnTo>
                <a:lnTo>
                  <a:pt x="141155" y="91145"/>
                </a:lnTo>
                <a:lnTo>
                  <a:pt x="144594" y="93298"/>
                </a:lnTo>
                <a:lnTo>
                  <a:pt x="147680" y="95527"/>
                </a:lnTo>
                <a:lnTo>
                  <a:pt x="151326" y="97807"/>
                </a:lnTo>
                <a:lnTo>
                  <a:pt x="155344" y="100121"/>
                </a:lnTo>
                <a:lnTo>
                  <a:pt x="159609" y="102457"/>
                </a:lnTo>
                <a:lnTo>
                  <a:pt x="162454" y="104808"/>
                </a:lnTo>
                <a:lnTo>
                  <a:pt x="164349" y="107170"/>
                </a:lnTo>
                <a:lnTo>
                  <a:pt x="167250" y="111910"/>
                </a:lnTo>
                <a:lnTo>
                  <a:pt x="171184" y="116662"/>
                </a:lnTo>
                <a:lnTo>
                  <a:pt x="172551" y="119041"/>
                </a:lnTo>
                <a:lnTo>
                  <a:pt x="174070" y="123801"/>
                </a:lnTo>
                <a:lnTo>
                  <a:pt x="174745" y="128562"/>
                </a:lnTo>
                <a:lnTo>
                  <a:pt x="174925" y="130943"/>
                </a:lnTo>
                <a:lnTo>
                  <a:pt x="174251" y="133324"/>
                </a:lnTo>
                <a:lnTo>
                  <a:pt x="171386" y="138086"/>
                </a:lnTo>
                <a:lnTo>
                  <a:pt x="169510" y="139673"/>
                </a:lnTo>
                <a:lnTo>
                  <a:pt x="167467" y="140732"/>
                </a:lnTo>
                <a:lnTo>
                  <a:pt x="165310" y="141437"/>
                </a:lnTo>
                <a:lnTo>
                  <a:pt x="160798" y="144338"/>
                </a:lnTo>
                <a:lnTo>
                  <a:pt x="158484" y="146223"/>
                </a:lnTo>
                <a:lnTo>
                  <a:pt x="156147" y="147479"/>
                </a:lnTo>
                <a:lnTo>
                  <a:pt x="148271" y="150041"/>
                </a:lnTo>
                <a:lnTo>
                  <a:pt x="144576" y="151612"/>
                </a:lnTo>
                <a:lnTo>
                  <a:pt x="140524" y="153453"/>
                </a:lnTo>
                <a:lnTo>
                  <a:pt x="136237" y="154681"/>
                </a:lnTo>
                <a:lnTo>
                  <a:pt x="131790" y="155499"/>
                </a:lnTo>
                <a:lnTo>
                  <a:pt x="127238" y="156045"/>
                </a:lnTo>
                <a:lnTo>
                  <a:pt x="123410" y="156408"/>
                </a:lnTo>
                <a:lnTo>
                  <a:pt x="120064" y="156651"/>
                </a:lnTo>
                <a:lnTo>
                  <a:pt x="117040" y="156813"/>
                </a:lnTo>
                <a:lnTo>
                  <a:pt x="109446" y="156992"/>
                </a:lnTo>
                <a:lnTo>
                  <a:pt x="67132" y="157133"/>
                </a:lnTo>
                <a:lnTo>
                  <a:pt x="63496" y="156340"/>
                </a:lnTo>
                <a:lnTo>
                  <a:pt x="59484" y="155018"/>
                </a:lnTo>
                <a:lnTo>
                  <a:pt x="55222" y="153343"/>
                </a:lnTo>
                <a:lnTo>
                  <a:pt x="50793" y="152226"/>
                </a:lnTo>
                <a:lnTo>
                  <a:pt x="46253" y="151481"/>
                </a:lnTo>
                <a:lnTo>
                  <a:pt x="41639" y="150985"/>
                </a:lnTo>
                <a:lnTo>
                  <a:pt x="37769" y="150654"/>
                </a:lnTo>
                <a:lnTo>
                  <a:pt x="34394" y="150433"/>
                </a:lnTo>
                <a:lnTo>
                  <a:pt x="31352" y="150286"/>
                </a:lnTo>
                <a:lnTo>
                  <a:pt x="28530" y="149394"/>
                </a:lnTo>
                <a:lnTo>
                  <a:pt x="23277" y="146287"/>
                </a:lnTo>
                <a:lnTo>
                  <a:pt x="18297" y="144376"/>
                </a:lnTo>
                <a:lnTo>
                  <a:pt x="15858" y="143867"/>
                </a:lnTo>
                <a:lnTo>
                  <a:pt x="11030" y="141184"/>
                </a:lnTo>
                <a:lnTo>
                  <a:pt x="5257" y="136787"/>
                </a:lnTo>
                <a:lnTo>
                  <a:pt x="465" y="132233"/>
                </a:lnTo>
                <a:lnTo>
                  <a:pt x="0" y="130215"/>
                </a:lnTo>
                <a:lnTo>
                  <a:pt x="485" y="128076"/>
                </a:lnTo>
                <a:lnTo>
                  <a:pt x="3173" y="122732"/>
                </a:lnTo>
                <a:lnTo>
                  <a:pt x="3639" y="118014"/>
                </a:lnTo>
                <a:lnTo>
                  <a:pt x="3835" y="1142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268"/>
          <p:cNvSpPr/>
          <p:nvPr/>
        </p:nvSpPr>
        <p:spPr>
          <a:xfrm>
            <a:off x="8086725" y="1993106"/>
            <a:ext cx="28576" cy="100013"/>
          </a:xfrm>
          <a:custGeom>
            <a:avLst/>
            <a:gdLst/>
            <a:ahLst/>
            <a:cxnLst/>
            <a:rect l="0" t="0" r="0" b="0"/>
            <a:pathLst>
              <a:path w="28576" h="100013">
                <a:moveTo>
                  <a:pt x="0" y="0"/>
                </a:moveTo>
                <a:lnTo>
                  <a:pt x="10848" y="10849"/>
                </a:lnTo>
                <a:lnTo>
                  <a:pt x="11994" y="12789"/>
                </a:lnTo>
                <a:lnTo>
                  <a:pt x="12759" y="14876"/>
                </a:lnTo>
                <a:lnTo>
                  <a:pt x="13268" y="17061"/>
                </a:lnTo>
                <a:lnTo>
                  <a:pt x="13608" y="19311"/>
                </a:lnTo>
                <a:lnTo>
                  <a:pt x="13834" y="21605"/>
                </a:lnTo>
                <a:lnTo>
                  <a:pt x="13985" y="23929"/>
                </a:lnTo>
                <a:lnTo>
                  <a:pt x="14085" y="26271"/>
                </a:lnTo>
                <a:lnTo>
                  <a:pt x="14198" y="30990"/>
                </a:lnTo>
                <a:lnTo>
                  <a:pt x="14279" y="45246"/>
                </a:lnTo>
                <a:lnTo>
                  <a:pt x="15075" y="47627"/>
                </a:lnTo>
                <a:lnTo>
                  <a:pt x="16400" y="50007"/>
                </a:lnTo>
                <a:lnTo>
                  <a:pt x="18077" y="52388"/>
                </a:lnTo>
                <a:lnTo>
                  <a:pt x="19195" y="54769"/>
                </a:lnTo>
                <a:lnTo>
                  <a:pt x="19940" y="57150"/>
                </a:lnTo>
                <a:lnTo>
                  <a:pt x="20438" y="59531"/>
                </a:lnTo>
                <a:lnTo>
                  <a:pt x="20768" y="62706"/>
                </a:lnTo>
                <a:lnTo>
                  <a:pt x="20990" y="66410"/>
                </a:lnTo>
                <a:lnTo>
                  <a:pt x="21136" y="70467"/>
                </a:lnTo>
                <a:lnTo>
                  <a:pt x="22028" y="73966"/>
                </a:lnTo>
                <a:lnTo>
                  <a:pt x="23417" y="77092"/>
                </a:lnTo>
                <a:lnTo>
                  <a:pt x="27556" y="84019"/>
                </a:lnTo>
                <a:lnTo>
                  <a:pt x="28122" y="87084"/>
                </a:lnTo>
                <a:lnTo>
                  <a:pt x="28273" y="89012"/>
                </a:lnTo>
                <a:lnTo>
                  <a:pt x="28373" y="91091"/>
                </a:lnTo>
                <a:lnTo>
                  <a:pt x="28573" y="99895"/>
                </a:lnTo>
                <a:lnTo>
                  <a:pt x="28575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269"/>
          <p:cNvSpPr/>
          <p:nvPr/>
        </p:nvSpPr>
        <p:spPr>
          <a:xfrm>
            <a:off x="8043862" y="1914525"/>
            <a:ext cx="7145" cy="14288"/>
          </a:xfrm>
          <a:custGeom>
            <a:avLst/>
            <a:gdLst/>
            <a:ahLst/>
            <a:cxnLst/>
            <a:rect l="0" t="0" r="0" b="0"/>
            <a:pathLst>
              <a:path w="7145" h="14288">
                <a:moveTo>
                  <a:pt x="7144" y="14287"/>
                </a:moveTo>
                <a:lnTo>
                  <a:pt x="7144" y="10495"/>
                </a:lnTo>
                <a:lnTo>
                  <a:pt x="6350" y="9377"/>
                </a:lnTo>
                <a:lnTo>
                  <a:pt x="5028" y="8633"/>
                </a:lnTo>
                <a:lnTo>
                  <a:pt x="295" y="7230"/>
                </a:lnTo>
                <a:lnTo>
                  <a:pt x="196" y="6408"/>
                </a:lnTo>
                <a:lnTo>
                  <a:pt x="131" y="506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270"/>
          <p:cNvSpPr/>
          <p:nvPr/>
        </p:nvSpPr>
        <p:spPr>
          <a:xfrm>
            <a:off x="8158162" y="1971675"/>
            <a:ext cx="157164" cy="164307"/>
          </a:xfrm>
          <a:custGeom>
            <a:avLst/>
            <a:gdLst/>
            <a:ahLst/>
            <a:cxnLst/>
            <a:rect l="0" t="0" r="0" b="0"/>
            <a:pathLst>
              <a:path w="157164" h="164307">
                <a:moveTo>
                  <a:pt x="0" y="0"/>
                </a:moveTo>
                <a:lnTo>
                  <a:pt x="3793" y="3792"/>
                </a:lnTo>
                <a:lnTo>
                  <a:pt x="5704" y="4909"/>
                </a:lnTo>
                <a:lnTo>
                  <a:pt x="9943" y="6150"/>
                </a:lnTo>
                <a:lnTo>
                  <a:pt x="11392" y="7275"/>
                </a:lnTo>
                <a:lnTo>
                  <a:pt x="12357" y="8819"/>
                </a:lnTo>
                <a:lnTo>
                  <a:pt x="13001" y="10641"/>
                </a:lnTo>
                <a:lnTo>
                  <a:pt x="15832" y="14783"/>
                </a:lnTo>
                <a:lnTo>
                  <a:pt x="17699" y="16999"/>
                </a:lnTo>
                <a:lnTo>
                  <a:pt x="20531" y="19270"/>
                </a:lnTo>
                <a:lnTo>
                  <a:pt x="24006" y="21578"/>
                </a:lnTo>
                <a:lnTo>
                  <a:pt x="27910" y="23910"/>
                </a:lnTo>
                <a:lnTo>
                  <a:pt x="31307" y="27052"/>
                </a:lnTo>
                <a:lnTo>
                  <a:pt x="34365" y="30735"/>
                </a:lnTo>
                <a:lnTo>
                  <a:pt x="37197" y="34777"/>
                </a:lnTo>
                <a:lnTo>
                  <a:pt x="39086" y="38266"/>
                </a:lnTo>
                <a:lnTo>
                  <a:pt x="40345" y="41385"/>
                </a:lnTo>
                <a:lnTo>
                  <a:pt x="41184" y="44259"/>
                </a:lnTo>
                <a:lnTo>
                  <a:pt x="42537" y="47762"/>
                </a:lnTo>
                <a:lnTo>
                  <a:pt x="44233" y="51685"/>
                </a:lnTo>
                <a:lnTo>
                  <a:pt x="46157" y="55888"/>
                </a:lnTo>
                <a:lnTo>
                  <a:pt x="48234" y="59483"/>
                </a:lnTo>
                <a:lnTo>
                  <a:pt x="50412" y="62674"/>
                </a:lnTo>
                <a:lnTo>
                  <a:pt x="52658" y="65595"/>
                </a:lnTo>
                <a:lnTo>
                  <a:pt x="54156" y="68336"/>
                </a:lnTo>
                <a:lnTo>
                  <a:pt x="55154" y="70957"/>
                </a:lnTo>
                <a:lnTo>
                  <a:pt x="55819" y="73499"/>
                </a:lnTo>
                <a:lnTo>
                  <a:pt x="56263" y="76780"/>
                </a:lnTo>
                <a:lnTo>
                  <a:pt x="56559" y="80555"/>
                </a:lnTo>
                <a:lnTo>
                  <a:pt x="56887" y="88189"/>
                </a:lnTo>
                <a:lnTo>
                  <a:pt x="57072" y="96950"/>
                </a:lnTo>
                <a:lnTo>
                  <a:pt x="57148" y="112862"/>
                </a:lnTo>
                <a:lnTo>
                  <a:pt x="59265" y="115777"/>
                </a:lnTo>
                <a:lnTo>
                  <a:pt x="63301" y="120324"/>
                </a:lnTo>
                <a:lnTo>
                  <a:pt x="62838" y="120697"/>
                </a:lnTo>
                <a:lnTo>
                  <a:pt x="60207" y="121112"/>
                </a:lnTo>
                <a:lnTo>
                  <a:pt x="59188" y="120428"/>
                </a:lnTo>
                <a:lnTo>
                  <a:pt x="58509" y="119179"/>
                </a:lnTo>
                <a:lnTo>
                  <a:pt x="57418" y="115263"/>
                </a:lnTo>
                <a:lnTo>
                  <a:pt x="57229" y="110793"/>
                </a:lnTo>
                <a:lnTo>
                  <a:pt x="56410" y="109580"/>
                </a:lnTo>
                <a:lnTo>
                  <a:pt x="55069" y="108772"/>
                </a:lnTo>
                <a:lnTo>
                  <a:pt x="53381" y="108233"/>
                </a:lnTo>
                <a:lnTo>
                  <a:pt x="52256" y="107080"/>
                </a:lnTo>
                <a:lnTo>
                  <a:pt x="51506" y="105518"/>
                </a:lnTo>
                <a:lnTo>
                  <a:pt x="50674" y="101665"/>
                </a:lnTo>
                <a:lnTo>
                  <a:pt x="50302" y="97307"/>
                </a:lnTo>
                <a:lnTo>
                  <a:pt x="50203" y="94240"/>
                </a:lnTo>
                <a:lnTo>
                  <a:pt x="50033" y="77164"/>
                </a:lnTo>
                <a:lnTo>
                  <a:pt x="50817" y="74461"/>
                </a:lnTo>
                <a:lnTo>
                  <a:pt x="53807" y="69341"/>
                </a:lnTo>
                <a:lnTo>
                  <a:pt x="54921" y="66071"/>
                </a:lnTo>
                <a:lnTo>
                  <a:pt x="55664" y="62304"/>
                </a:lnTo>
                <a:lnTo>
                  <a:pt x="56159" y="58204"/>
                </a:lnTo>
                <a:lnTo>
                  <a:pt x="56490" y="54678"/>
                </a:lnTo>
                <a:lnTo>
                  <a:pt x="56710" y="51533"/>
                </a:lnTo>
                <a:lnTo>
                  <a:pt x="56856" y="48643"/>
                </a:lnTo>
                <a:lnTo>
                  <a:pt x="57748" y="45922"/>
                </a:lnTo>
                <a:lnTo>
                  <a:pt x="59137" y="43315"/>
                </a:lnTo>
                <a:lnTo>
                  <a:pt x="63275" y="37219"/>
                </a:lnTo>
                <a:lnTo>
                  <a:pt x="67784" y="32370"/>
                </a:lnTo>
                <a:lnTo>
                  <a:pt x="74147" y="25907"/>
                </a:lnTo>
                <a:lnTo>
                  <a:pt x="76419" y="24415"/>
                </a:lnTo>
                <a:lnTo>
                  <a:pt x="81060" y="22757"/>
                </a:lnTo>
                <a:lnTo>
                  <a:pt x="85768" y="22020"/>
                </a:lnTo>
                <a:lnTo>
                  <a:pt x="88136" y="21824"/>
                </a:lnTo>
                <a:lnTo>
                  <a:pt x="89713" y="22486"/>
                </a:lnTo>
                <a:lnTo>
                  <a:pt x="90765" y="23722"/>
                </a:lnTo>
                <a:lnTo>
                  <a:pt x="91467" y="25340"/>
                </a:lnTo>
                <a:lnTo>
                  <a:pt x="92728" y="26418"/>
                </a:lnTo>
                <a:lnTo>
                  <a:pt x="94362" y="27137"/>
                </a:lnTo>
                <a:lnTo>
                  <a:pt x="99089" y="28729"/>
                </a:lnTo>
                <a:lnTo>
                  <a:pt x="102572" y="30265"/>
                </a:lnTo>
                <a:lnTo>
                  <a:pt x="106481" y="32083"/>
                </a:lnTo>
                <a:lnTo>
                  <a:pt x="109882" y="34089"/>
                </a:lnTo>
                <a:lnTo>
                  <a:pt x="112942" y="36219"/>
                </a:lnTo>
                <a:lnTo>
                  <a:pt x="115777" y="38434"/>
                </a:lnTo>
                <a:lnTo>
                  <a:pt x="117665" y="41497"/>
                </a:lnTo>
                <a:lnTo>
                  <a:pt x="118925" y="45127"/>
                </a:lnTo>
                <a:lnTo>
                  <a:pt x="119764" y="49134"/>
                </a:lnTo>
                <a:lnTo>
                  <a:pt x="121117" y="52600"/>
                </a:lnTo>
                <a:lnTo>
                  <a:pt x="122813" y="55704"/>
                </a:lnTo>
                <a:lnTo>
                  <a:pt x="124738" y="58567"/>
                </a:lnTo>
                <a:lnTo>
                  <a:pt x="126022" y="62064"/>
                </a:lnTo>
                <a:lnTo>
                  <a:pt x="126878" y="65982"/>
                </a:lnTo>
                <a:lnTo>
                  <a:pt x="127446" y="70181"/>
                </a:lnTo>
                <a:lnTo>
                  <a:pt x="128621" y="74569"/>
                </a:lnTo>
                <a:lnTo>
                  <a:pt x="130197" y="79081"/>
                </a:lnTo>
                <a:lnTo>
                  <a:pt x="132042" y="83677"/>
                </a:lnTo>
                <a:lnTo>
                  <a:pt x="133272" y="88328"/>
                </a:lnTo>
                <a:lnTo>
                  <a:pt x="134092" y="93016"/>
                </a:lnTo>
                <a:lnTo>
                  <a:pt x="134638" y="97730"/>
                </a:lnTo>
                <a:lnTo>
                  <a:pt x="135796" y="101665"/>
                </a:lnTo>
                <a:lnTo>
                  <a:pt x="137362" y="105083"/>
                </a:lnTo>
                <a:lnTo>
                  <a:pt x="139200" y="108155"/>
                </a:lnTo>
                <a:lnTo>
                  <a:pt x="140425" y="111791"/>
                </a:lnTo>
                <a:lnTo>
                  <a:pt x="141242" y="115802"/>
                </a:lnTo>
                <a:lnTo>
                  <a:pt x="141786" y="120064"/>
                </a:lnTo>
                <a:lnTo>
                  <a:pt x="142149" y="123699"/>
                </a:lnTo>
                <a:lnTo>
                  <a:pt x="142391" y="126916"/>
                </a:lnTo>
                <a:lnTo>
                  <a:pt x="142553" y="129854"/>
                </a:lnTo>
                <a:lnTo>
                  <a:pt x="143454" y="132607"/>
                </a:lnTo>
                <a:lnTo>
                  <a:pt x="144849" y="135236"/>
                </a:lnTo>
                <a:lnTo>
                  <a:pt x="146572" y="137782"/>
                </a:lnTo>
                <a:lnTo>
                  <a:pt x="148486" y="142728"/>
                </a:lnTo>
                <a:lnTo>
                  <a:pt x="149337" y="147572"/>
                </a:lnTo>
                <a:lnTo>
                  <a:pt x="149716" y="152371"/>
                </a:lnTo>
                <a:lnTo>
                  <a:pt x="149885" y="157149"/>
                </a:lnTo>
                <a:lnTo>
                  <a:pt x="150011" y="163887"/>
                </a:lnTo>
                <a:lnTo>
                  <a:pt x="153808" y="164182"/>
                </a:lnTo>
                <a:lnTo>
                  <a:pt x="15716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271"/>
          <p:cNvSpPr/>
          <p:nvPr/>
        </p:nvSpPr>
        <p:spPr>
          <a:xfrm>
            <a:off x="8386762" y="1900237"/>
            <a:ext cx="154047" cy="100014"/>
          </a:xfrm>
          <a:custGeom>
            <a:avLst/>
            <a:gdLst/>
            <a:ahLst/>
            <a:cxnLst/>
            <a:rect l="0" t="0" r="0" b="0"/>
            <a:pathLst>
              <a:path w="154047" h="100014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2" y="9943"/>
                </a:lnTo>
                <a:lnTo>
                  <a:pt x="7276" y="12185"/>
                </a:lnTo>
                <a:lnTo>
                  <a:pt x="8819" y="14474"/>
                </a:lnTo>
                <a:lnTo>
                  <a:pt x="10643" y="16793"/>
                </a:lnTo>
                <a:lnTo>
                  <a:pt x="11857" y="19133"/>
                </a:lnTo>
                <a:lnTo>
                  <a:pt x="12667" y="21486"/>
                </a:lnTo>
                <a:lnTo>
                  <a:pt x="13208" y="23849"/>
                </a:lnTo>
                <a:lnTo>
                  <a:pt x="13567" y="26218"/>
                </a:lnTo>
                <a:lnTo>
                  <a:pt x="13808" y="28591"/>
                </a:lnTo>
                <a:lnTo>
                  <a:pt x="13967" y="30967"/>
                </a:lnTo>
                <a:lnTo>
                  <a:pt x="14075" y="33345"/>
                </a:lnTo>
                <a:lnTo>
                  <a:pt x="14193" y="38103"/>
                </a:lnTo>
                <a:lnTo>
                  <a:pt x="14280" y="52388"/>
                </a:lnTo>
                <a:lnTo>
                  <a:pt x="13489" y="54769"/>
                </a:lnTo>
                <a:lnTo>
                  <a:pt x="12167" y="57150"/>
                </a:lnTo>
                <a:lnTo>
                  <a:pt x="10493" y="59531"/>
                </a:lnTo>
                <a:lnTo>
                  <a:pt x="9376" y="61913"/>
                </a:lnTo>
                <a:lnTo>
                  <a:pt x="8632" y="64294"/>
                </a:lnTo>
                <a:lnTo>
                  <a:pt x="8136" y="66675"/>
                </a:lnTo>
                <a:lnTo>
                  <a:pt x="7806" y="69056"/>
                </a:lnTo>
                <a:lnTo>
                  <a:pt x="7585" y="71438"/>
                </a:lnTo>
                <a:lnTo>
                  <a:pt x="7438" y="73819"/>
                </a:lnTo>
                <a:lnTo>
                  <a:pt x="7275" y="78581"/>
                </a:lnTo>
                <a:lnTo>
                  <a:pt x="7170" y="84314"/>
                </a:lnTo>
                <a:lnTo>
                  <a:pt x="9272" y="87214"/>
                </a:lnTo>
                <a:lnTo>
                  <a:pt x="13297" y="91752"/>
                </a:lnTo>
                <a:lnTo>
                  <a:pt x="20711" y="99285"/>
                </a:lnTo>
                <a:lnTo>
                  <a:pt x="21111" y="99689"/>
                </a:lnTo>
                <a:lnTo>
                  <a:pt x="25129" y="99917"/>
                </a:lnTo>
                <a:lnTo>
                  <a:pt x="35892" y="100000"/>
                </a:lnTo>
                <a:lnTo>
                  <a:pt x="104087" y="100013"/>
                </a:lnTo>
                <a:lnTo>
                  <a:pt x="108286" y="99219"/>
                </a:lnTo>
                <a:lnTo>
                  <a:pt x="111878" y="97896"/>
                </a:lnTo>
                <a:lnTo>
                  <a:pt x="115067" y="96220"/>
                </a:lnTo>
                <a:lnTo>
                  <a:pt x="118780" y="95103"/>
                </a:lnTo>
                <a:lnTo>
                  <a:pt x="122842" y="94358"/>
                </a:lnTo>
                <a:lnTo>
                  <a:pt x="127139" y="93862"/>
                </a:lnTo>
                <a:lnTo>
                  <a:pt x="130797" y="93531"/>
                </a:lnTo>
                <a:lnTo>
                  <a:pt x="134029" y="93310"/>
                </a:lnTo>
                <a:lnTo>
                  <a:pt x="136978" y="93163"/>
                </a:lnTo>
                <a:lnTo>
                  <a:pt x="142371" y="93000"/>
                </a:lnTo>
                <a:lnTo>
                  <a:pt x="149571" y="92876"/>
                </a:lnTo>
                <a:lnTo>
                  <a:pt x="153679" y="92871"/>
                </a:lnTo>
                <a:lnTo>
                  <a:pt x="154046" y="92077"/>
                </a:lnTo>
                <a:lnTo>
                  <a:pt x="153498" y="90753"/>
                </a:lnTo>
                <a:lnTo>
                  <a:pt x="150019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272"/>
          <p:cNvSpPr/>
          <p:nvPr/>
        </p:nvSpPr>
        <p:spPr>
          <a:xfrm>
            <a:off x="8486775" y="1900263"/>
            <a:ext cx="50007" cy="213167"/>
          </a:xfrm>
          <a:custGeom>
            <a:avLst/>
            <a:gdLst/>
            <a:ahLst/>
            <a:cxnLst/>
            <a:rect l="0" t="0" r="0" b="0"/>
            <a:pathLst>
              <a:path w="50007" h="213167">
                <a:moveTo>
                  <a:pt x="0" y="7118"/>
                </a:moveTo>
                <a:lnTo>
                  <a:pt x="0" y="0"/>
                </a:lnTo>
                <a:lnTo>
                  <a:pt x="0" y="6127"/>
                </a:lnTo>
                <a:lnTo>
                  <a:pt x="793" y="7251"/>
                </a:lnTo>
                <a:lnTo>
                  <a:pt x="2116" y="8794"/>
                </a:lnTo>
                <a:lnTo>
                  <a:pt x="3792" y="10617"/>
                </a:lnTo>
                <a:lnTo>
                  <a:pt x="4909" y="12625"/>
                </a:lnTo>
                <a:lnTo>
                  <a:pt x="6151" y="16974"/>
                </a:lnTo>
                <a:lnTo>
                  <a:pt x="6481" y="20038"/>
                </a:lnTo>
                <a:lnTo>
                  <a:pt x="6702" y="23669"/>
                </a:lnTo>
                <a:lnTo>
                  <a:pt x="6849" y="27677"/>
                </a:lnTo>
                <a:lnTo>
                  <a:pt x="7742" y="31143"/>
                </a:lnTo>
                <a:lnTo>
                  <a:pt x="9130" y="34247"/>
                </a:lnTo>
                <a:lnTo>
                  <a:pt x="10848" y="37110"/>
                </a:lnTo>
                <a:lnTo>
                  <a:pt x="11994" y="40606"/>
                </a:lnTo>
                <a:lnTo>
                  <a:pt x="12759" y="44525"/>
                </a:lnTo>
                <a:lnTo>
                  <a:pt x="13268" y="48725"/>
                </a:lnTo>
                <a:lnTo>
                  <a:pt x="13608" y="53112"/>
                </a:lnTo>
                <a:lnTo>
                  <a:pt x="13834" y="57624"/>
                </a:lnTo>
                <a:lnTo>
                  <a:pt x="13985" y="62220"/>
                </a:lnTo>
                <a:lnTo>
                  <a:pt x="14880" y="66871"/>
                </a:lnTo>
                <a:lnTo>
                  <a:pt x="16270" y="71560"/>
                </a:lnTo>
                <a:lnTo>
                  <a:pt x="17991" y="76273"/>
                </a:lnTo>
                <a:lnTo>
                  <a:pt x="19137" y="81002"/>
                </a:lnTo>
                <a:lnTo>
                  <a:pt x="19902" y="85743"/>
                </a:lnTo>
                <a:lnTo>
                  <a:pt x="20411" y="90491"/>
                </a:lnTo>
                <a:lnTo>
                  <a:pt x="21545" y="95243"/>
                </a:lnTo>
                <a:lnTo>
                  <a:pt x="23094" y="100000"/>
                </a:lnTo>
                <a:lnTo>
                  <a:pt x="24920" y="104758"/>
                </a:lnTo>
                <a:lnTo>
                  <a:pt x="26933" y="109517"/>
                </a:lnTo>
                <a:lnTo>
                  <a:pt x="29067" y="114278"/>
                </a:lnTo>
                <a:lnTo>
                  <a:pt x="31284" y="119039"/>
                </a:lnTo>
                <a:lnTo>
                  <a:pt x="32762" y="123801"/>
                </a:lnTo>
                <a:lnTo>
                  <a:pt x="33748" y="128563"/>
                </a:lnTo>
                <a:lnTo>
                  <a:pt x="34405" y="133325"/>
                </a:lnTo>
                <a:lnTo>
                  <a:pt x="34842" y="138087"/>
                </a:lnTo>
                <a:lnTo>
                  <a:pt x="35135" y="142849"/>
                </a:lnTo>
                <a:lnTo>
                  <a:pt x="35329" y="147612"/>
                </a:lnTo>
                <a:lnTo>
                  <a:pt x="36253" y="152374"/>
                </a:lnTo>
                <a:lnTo>
                  <a:pt x="37662" y="157137"/>
                </a:lnTo>
                <a:lnTo>
                  <a:pt x="39396" y="161899"/>
                </a:lnTo>
                <a:lnTo>
                  <a:pt x="40551" y="166662"/>
                </a:lnTo>
                <a:lnTo>
                  <a:pt x="41321" y="171424"/>
                </a:lnTo>
                <a:lnTo>
                  <a:pt x="41836" y="176187"/>
                </a:lnTo>
                <a:lnTo>
                  <a:pt x="42178" y="180155"/>
                </a:lnTo>
                <a:lnTo>
                  <a:pt x="42557" y="186682"/>
                </a:lnTo>
                <a:lnTo>
                  <a:pt x="42727" y="192228"/>
                </a:lnTo>
                <a:lnTo>
                  <a:pt x="42854" y="205695"/>
                </a:lnTo>
                <a:lnTo>
                  <a:pt x="42861" y="213166"/>
                </a:lnTo>
                <a:lnTo>
                  <a:pt x="42862" y="208037"/>
                </a:lnTo>
                <a:lnTo>
                  <a:pt x="43656" y="206945"/>
                </a:lnTo>
                <a:lnTo>
                  <a:pt x="44978" y="205424"/>
                </a:lnTo>
                <a:lnTo>
                  <a:pt x="50006" y="19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273"/>
          <p:cNvSpPr/>
          <p:nvPr/>
        </p:nvSpPr>
        <p:spPr>
          <a:xfrm>
            <a:off x="8625730" y="1885950"/>
            <a:ext cx="139652" cy="85725"/>
          </a:xfrm>
          <a:custGeom>
            <a:avLst/>
            <a:gdLst/>
            <a:ahLst/>
            <a:cxnLst/>
            <a:rect l="0" t="0" r="0" b="0"/>
            <a:pathLst>
              <a:path w="139652" h="85725">
                <a:moveTo>
                  <a:pt x="11063" y="0"/>
                </a:moveTo>
                <a:lnTo>
                  <a:pt x="11063" y="17698"/>
                </a:lnTo>
                <a:lnTo>
                  <a:pt x="10270" y="19736"/>
                </a:lnTo>
                <a:lnTo>
                  <a:pt x="8947" y="21888"/>
                </a:lnTo>
                <a:lnTo>
                  <a:pt x="7270" y="24117"/>
                </a:lnTo>
                <a:lnTo>
                  <a:pt x="6153" y="27190"/>
                </a:lnTo>
                <a:lnTo>
                  <a:pt x="5409" y="30827"/>
                </a:lnTo>
                <a:lnTo>
                  <a:pt x="4912" y="34839"/>
                </a:lnTo>
                <a:lnTo>
                  <a:pt x="3788" y="38307"/>
                </a:lnTo>
                <a:lnTo>
                  <a:pt x="2244" y="41413"/>
                </a:lnTo>
                <a:lnTo>
                  <a:pt x="422" y="44277"/>
                </a:lnTo>
                <a:lnTo>
                  <a:pt x="0" y="46187"/>
                </a:lnTo>
                <a:lnTo>
                  <a:pt x="514" y="47460"/>
                </a:lnTo>
                <a:lnTo>
                  <a:pt x="1648" y="48308"/>
                </a:lnTo>
                <a:lnTo>
                  <a:pt x="2406" y="49668"/>
                </a:lnTo>
                <a:lnTo>
                  <a:pt x="2910" y="51368"/>
                </a:lnTo>
                <a:lnTo>
                  <a:pt x="3247" y="53295"/>
                </a:lnTo>
                <a:lnTo>
                  <a:pt x="3471" y="55374"/>
                </a:lnTo>
                <a:lnTo>
                  <a:pt x="3620" y="57553"/>
                </a:lnTo>
                <a:lnTo>
                  <a:pt x="3720" y="59800"/>
                </a:lnTo>
                <a:lnTo>
                  <a:pt x="3830" y="64413"/>
                </a:lnTo>
                <a:lnTo>
                  <a:pt x="3902" y="73842"/>
                </a:lnTo>
                <a:lnTo>
                  <a:pt x="4702" y="75422"/>
                </a:lnTo>
                <a:lnTo>
                  <a:pt x="6028" y="76474"/>
                </a:lnTo>
                <a:lnTo>
                  <a:pt x="7707" y="77177"/>
                </a:lnTo>
                <a:lnTo>
                  <a:pt x="11689" y="77957"/>
                </a:lnTo>
                <a:lnTo>
                  <a:pt x="13861" y="78165"/>
                </a:lnTo>
                <a:lnTo>
                  <a:pt x="15310" y="79097"/>
                </a:lnTo>
                <a:lnTo>
                  <a:pt x="16275" y="80513"/>
                </a:lnTo>
                <a:lnTo>
                  <a:pt x="16919" y="82250"/>
                </a:lnTo>
                <a:lnTo>
                  <a:pt x="18143" y="83408"/>
                </a:lnTo>
                <a:lnTo>
                  <a:pt x="19751" y="84180"/>
                </a:lnTo>
                <a:lnTo>
                  <a:pt x="23656" y="85038"/>
                </a:lnTo>
                <a:lnTo>
                  <a:pt x="25809" y="85267"/>
                </a:lnTo>
                <a:lnTo>
                  <a:pt x="28037" y="85419"/>
                </a:lnTo>
                <a:lnTo>
                  <a:pt x="30316" y="85521"/>
                </a:lnTo>
                <a:lnTo>
                  <a:pt x="34966" y="85634"/>
                </a:lnTo>
                <a:lnTo>
                  <a:pt x="80244" y="85724"/>
                </a:lnTo>
                <a:lnTo>
                  <a:pt x="84172" y="84930"/>
                </a:lnTo>
                <a:lnTo>
                  <a:pt x="87583" y="83608"/>
                </a:lnTo>
                <a:lnTo>
                  <a:pt x="90651" y="81932"/>
                </a:lnTo>
                <a:lnTo>
                  <a:pt x="93491" y="80815"/>
                </a:lnTo>
                <a:lnTo>
                  <a:pt x="96177" y="80070"/>
                </a:lnTo>
                <a:lnTo>
                  <a:pt x="98763" y="79574"/>
                </a:lnTo>
                <a:lnTo>
                  <a:pt x="101279" y="79243"/>
                </a:lnTo>
                <a:lnTo>
                  <a:pt x="103751" y="79022"/>
                </a:lnTo>
                <a:lnTo>
                  <a:pt x="106193" y="78875"/>
                </a:lnTo>
                <a:lnTo>
                  <a:pt x="111022" y="78712"/>
                </a:lnTo>
                <a:lnTo>
                  <a:pt x="123949" y="78588"/>
                </a:lnTo>
                <a:lnTo>
                  <a:pt x="126852" y="76468"/>
                </a:lnTo>
                <a:lnTo>
                  <a:pt x="128737" y="74791"/>
                </a:lnTo>
                <a:lnTo>
                  <a:pt x="132948" y="70811"/>
                </a:lnTo>
                <a:lnTo>
                  <a:pt x="135183" y="68638"/>
                </a:lnTo>
                <a:lnTo>
                  <a:pt x="136672" y="66396"/>
                </a:lnTo>
                <a:lnTo>
                  <a:pt x="137665" y="64108"/>
                </a:lnTo>
                <a:lnTo>
                  <a:pt x="139259" y="58524"/>
                </a:lnTo>
                <a:lnTo>
                  <a:pt x="139389" y="56478"/>
                </a:lnTo>
                <a:lnTo>
                  <a:pt x="139534" y="49972"/>
                </a:lnTo>
                <a:lnTo>
                  <a:pt x="139651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274"/>
          <p:cNvSpPr/>
          <p:nvPr/>
        </p:nvSpPr>
        <p:spPr>
          <a:xfrm>
            <a:off x="8754162" y="1857382"/>
            <a:ext cx="54082" cy="214306"/>
          </a:xfrm>
          <a:custGeom>
            <a:avLst/>
            <a:gdLst/>
            <a:ahLst/>
            <a:cxnLst/>
            <a:rect l="0" t="0" r="0" b="0"/>
            <a:pathLst>
              <a:path w="54082" h="214306">
                <a:moveTo>
                  <a:pt x="4075" y="7136"/>
                </a:moveTo>
                <a:lnTo>
                  <a:pt x="4075" y="3344"/>
                </a:lnTo>
                <a:lnTo>
                  <a:pt x="4869" y="2227"/>
                </a:lnTo>
                <a:lnTo>
                  <a:pt x="6191" y="1482"/>
                </a:lnTo>
                <a:lnTo>
                  <a:pt x="7868" y="985"/>
                </a:lnTo>
                <a:lnTo>
                  <a:pt x="8191" y="655"/>
                </a:lnTo>
                <a:lnTo>
                  <a:pt x="7613" y="434"/>
                </a:lnTo>
                <a:lnTo>
                  <a:pt x="4283" y="18"/>
                </a:lnTo>
                <a:lnTo>
                  <a:pt x="344" y="0"/>
                </a:lnTo>
                <a:lnTo>
                  <a:pt x="0" y="791"/>
                </a:lnTo>
                <a:lnTo>
                  <a:pt x="565" y="2113"/>
                </a:lnTo>
                <a:lnTo>
                  <a:pt x="1734" y="3787"/>
                </a:lnTo>
                <a:lnTo>
                  <a:pt x="3035" y="7764"/>
                </a:lnTo>
                <a:lnTo>
                  <a:pt x="3613" y="12178"/>
                </a:lnTo>
                <a:lnTo>
                  <a:pt x="3869" y="16785"/>
                </a:lnTo>
                <a:lnTo>
                  <a:pt x="3984" y="21479"/>
                </a:lnTo>
                <a:lnTo>
                  <a:pt x="4014" y="23842"/>
                </a:lnTo>
                <a:lnTo>
                  <a:pt x="4828" y="27005"/>
                </a:lnTo>
                <a:lnTo>
                  <a:pt x="6165" y="30701"/>
                </a:lnTo>
                <a:lnTo>
                  <a:pt x="7849" y="34752"/>
                </a:lnTo>
                <a:lnTo>
                  <a:pt x="9766" y="38247"/>
                </a:lnTo>
                <a:lnTo>
                  <a:pt x="11838" y="41370"/>
                </a:lnTo>
                <a:lnTo>
                  <a:pt x="14012" y="44247"/>
                </a:lnTo>
                <a:lnTo>
                  <a:pt x="15463" y="47752"/>
                </a:lnTo>
                <a:lnTo>
                  <a:pt x="16429" y="51675"/>
                </a:lnTo>
                <a:lnTo>
                  <a:pt x="17073" y="55879"/>
                </a:lnTo>
                <a:lnTo>
                  <a:pt x="18297" y="59475"/>
                </a:lnTo>
                <a:lnTo>
                  <a:pt x="19907" y="62666"/>
                </a:lnTo>
                <a:lnTo>
                  <a:pt x="21773" y="65588"/>
                </a:lnTo>
                <a:lnTo>
                  <a:pt x="23017" y="69123"/>
                </a:lnTo>
                <a:lnTo>
                  <a:pt x="23847" y="73067"/>
                </a:lnTo>
                <a:lnTo>
                  <a:pt x="24401" y="77284"/>
                </a:lnTo>
                <a:lnTo>
                  <a:pt x="25563" y="82476"/>
                </a:lnTo>
                <a:lnTo>
                  <a:pt x="27132" y="88319"/>
                </a:lnTo>
                <a:lnTo>
                  <a:pt x="28971" y="94596"/>
                </a:lnTo>
                <a:lnTo>
                  <a:pt x="30197" y="100368"/>
                </a:lnTo>
                <a:lnTo>
                  <a:pt x="31015" y="105803"/>
                </a:lnTo>
                <a:lnTo>
                  <a:pt x="31560" y="111014"/>
                </a:lnTo>
                <a:lnTo>
                  <a:pt x="31924" y="115282"/>
                </a:lnTo>
                <a:lnTo>
                  <a:pt x="32166" y="118921"/>
                </a:lnTo>
                <a:lnTo>
                  <a:pt x="32328" y="122141"/>
                </a:lnTo>
                <a:lnTo>
                  <a:pt x="33228" y="125875"/>
                </a:lnTo>
                <a:lnTo>
                  <a:pt x="34624" y="129951"/>
                </a:lnTo>
                <a:lnTo>
                  <a:pt x="36347" y="134257"/>
                </a:lnTo>
                <a:lnTo>
                  <a:pt x="37496" y="138715"/>
                </a:lnTo>
                <a:lnTo>
                  <a:pt x="38261" y="143274"/>
                </a:lnTo>
                <a:lnTo>
                  <a:pt x="38773" y="147901"/>
                </a:lnTo>
                <a:lnTo>
                  <a:pt x="39112" y="152573"/>
                </a:lnTo>
                <a:lnTo>
                  <a:pt x="39340" y="157275"/>
                </a:lnTo>
                <a:lnTo>
                  <a:pt x="39660" y="169362"/>
                </a:lnTo>
                <a:lnTo>
                  <a:pt x="39705" y="172436"/>
                </a:lnTo>
                <a:lnTo>
                  <a:pt x="40528" y="176074"/>
                </a:lnTo>
                <a:lnTo>
                  <a:pt x="41871" y="180086"/>
                </a:lnTo>
                <a:lnTo>
                  <a:pt x="43559" y="184349"/>
                </a:lnTo>
                <a:lnTo>
                  <a:pt x="44686" y="187984"/>
                </a:lnTo>
                <a:lnTo>
                  <a:pt x="45936" y="194140"/>
                </a:lnTo>
                <a:lnTo>
                  <a:pt x="46493" y="199522"/>
                </a:lnTo>
                <a:lnTo>
                  <a:pt x="46849" y="205652"/>
                </a:lnTo>
                <a:lnTo>
                  <a:pt x="47672" y="206155"/>
                </a:lnTo>
                <a:lnTo>
                  <a:pt x="49016" y="206491"/>
                </a:lnTo>
                <a:lnTo>
                  <a:pt x="50704" y="206714"/>
                </a:lnTo>
                <a:lnTo>
                  <a:pt x="51829" y="207657"/>
                </a:lnTo>
                <a:lnTo>
                  <a:pt x="52581" y="209079"/>
                </a:lnTo>
                <a:lnTo>
                  <a:pt x="54081" y="21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275"/>
          <p:cNvSpPr/>
          <p:nvPr/>
        </p:nvSpPr>
        <p:spPr>
          <a:xfrm>
            <a:off x="7836988" y="2193131"/>
            <a:ext cx="1056846" cy="14288"/>
          </a:xfrm>
          <a:custGeom>
            <a:avLst/>
            <a:gdLst/>
            <a:ahLst/>
            <a:cxnLst/>
            <a:rect l="0" t="0" r="0" b="0"/>
            <a:pathLst>
              <a:path w="1056846" h="14288">
                <a:moveTo>
                  <a:pt x="6849" y="14287"/>
                </a:moveTo>
                <a:lnTo>
                  <a:pt x="0" y="14287"/>
                </a:lnTo>
                <a:lnTo>
                  <a:pt x="100846" y="14287"/>
                </a:lnTo>
                <a:lnTo>
                  <a:pt x="106820" y="13494"/>
                </a:lnTo>
                <a:lnTo>
                  <a:pt x="112390" y="12171"/>
                </a:lnTo>
                <a:lnTo>
                  <a:pt x="117690" y="10495"/>
                </a:lnTo>
                <a:lnTo>
                  <a:pt x="124400" y="9378"/>
                </a:lnTo>
                <a:lnTo>
                  <a:pt x="132048" y="8633"/>
                </a:lnTo>
                <a:lnTo>
                  <a:pt x="140321" y="8136"/>
                </a:lnTo>
                <a:lnTo>
                  <a:pt x="155864" y="7585"/>
                </a:lnTo>
                <a:lnTo>
                  <a:pt x="185245" y="7231"/>
                </a:lnTo>
                <a:lnTo>
                  <a:pt x="193248" y="6408"/>
                </a:lnTo>
                <a:lnTo>
                  <a:pt x="201759" y="5066"/>
                </a:lnTo>
                <a:lnTo>
                  <a:pt x="210608" y="3377"/>
                </a:lnTo>
                <a:lnTo>
                  <a:pt x="219682" y="2251"/>
                </a:lnTo>
                <a:lnTo>
                  <a:pt x="228906" y="1501"/>
                </a:lnTo>
                <a:lnTo>
                  <a:pt x="238231" y="1000"/>
                </a:lnTo>
                <a:lnTo>
                  <a:pt x="257059" y="444"/>
                </a:lnTo>
                <a:lnTo>
                  <a:pt x="314046" y="39"/>
                </a:lnTo>
                <a:lnTo>
                  <a:pt x="743902" y="0"/>
                </a:lnTo>
                <a:lnTo>
                  <a:pt x="753805" y="794"/>
                </a:lnTo>
                <a:lnTo>
                  <a:pt x="763583" y="2116"/>
                </a:lnTo>
                <a:lnTo>
                  <a:pt x="773276" y="3792"/>
                </a:lnTo>
                <a:lnTo>
                  <a:pt x="783706" y="4909"/>
                </a:lnTo>
                <a:lnTo>
                  <a:pt x="794629" y="5654"/>
                </a:lnTo>
                <a:lnTo>
                  <a:pt x="815761" y="6482"/>
                </a:lnTo>
                <a:lnTo>
                  <a:pt x="841839" y="6948"/>
                </a:lnTo>
                <a:lnTo>
                  <a:pt x="1056845" y="7144"/>
                </a:lnTo>
                <a:lnTo>
                  <a:pt x="104269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276"/>
          <p:cNvSpPr/>
          <p:nvPr/>
        </p:nvSpPr>
        <p:spPr>
          <a:xfrm>
            <a:off x="8122443" y="2271742"/>
            <a:ext cx="235745" cy="207140"/>
          </a:xfrm>
          <a:custGeom>
            <a:avLst/>
            <a:gdLst/>
            <a:ahLst/>
            <a:cxnLst/>
            <a:rect l="0" t="0" r="0" b="0"/>
            <a:pathLst>
              <a:path w="235745" h="207140">
                <a:moveTo>
                  <a:pt x="0" y="207139"/>
                </a:moveTo>
                <a:lnTo>
                  <a:pt x="0" y="200289"/>
                </a:lnTo>
                <a:lnTo>
                  <a:pt x="6152" y="193870"/>
                </a:lnTo>
                <a:lnTo>
                  <a:pt x="6703" y="189071"/>
                </a:lnTo>
                <a:lnTo>
                  <a:pt x="6850" y="185568"/>
                </a:lnTo>
                <a:lnTo>
                  <a:pt x="7742" y="182440"/>
                </a:lnTo>
                <a:lnTo>
                  <a:pt x="10849" y="176847"/>
                </a:lnTo>
                <a:lnTo>
                  <a:pt x="12760" y="171715"/>
                </a:lnTo>
                <a:lnTo>
                  <a:pt x="14402" y="165995"/>
                </a:lnTo>
                <a:lnTo>
                  <a:pt x="15951" y="162247"/>
                </a:lnTo>
                <a:lnTo>
                  <a:pt x="17778" y="158161"/>
                </a:lnTo>
                <a:lnTo>
                  <a:pt x="18996" y="153850"/>
                </a:lnTo>
                <a:lnTo>
                  <a:pt x="19808" y="149387"/>
                </a:lnTo>
                <a:lnTo>
                  <a:pt x="20349" y="144826"/>
                </a:lnTo>
                <a:lnTo>
                  <a:pt x="21504" y="140197"/>
                </a:lnTo>
                <a:lnTo>
                  <a:pt x="23067" y="135523"/>
                </a:lnTo>
                <a:lnTo>
                  <a:pt x="24903" y="130820"/>
                </a:lnTo>
                <a:lnTo>
                  <a:pt x="27715" y="126097"/>
                </a:lnTo>
                <a:lnTo>
                  <a:pt x="31177" y="121361"/>
                </a:lnTo>
                <a:lnTo>
                  <a:pt x="35072" y="116616"/>
                </a:lnTo>
                <a:lnTo>
                  <a:pt x="38462" y="111865"/>
                </a:lnTo>
                <a:lnTo>
                  <a:pt x="41517" y="107111"/>
                </a:lnTo>
                <a:lnTo>
                  <a:pt x="44347" y="102353"/>
                </a:lnTo>
                <a:lnTo>
                  <a:pt x="47028" y="97594"/>
                </a:lnTo>
                <a:lnTo>
                  <a:pt x="52122" y="88073"/>
                </a:lnTo>
                <a:lnTo>
                  <a:pt x="55386" y="83312"/>
                </a:lnTo>
                <a:lnTo>
                  <a:pt x="59149" y="78550"/>
                </a:lnTo>
                <a:lnTo>
                  <a:pt x="63245" y="73788"/>
                </a:lnTo>
                <a:lnTo>
                  <a:pt x="66770" y="69026"/>
                </a:lnTo>
                <a:lnTo>
                  <a:pt x="69914" y="64263"/>
                </a:lnTo>
                <a:lnTo>
                  <a:pt x="72803" y="59501"/>
                </a:lnTo>
                <a:lnTo>
                  <a:pt x="75523" y="54739"/>
                </a:lnTo>
                <a:lnTo>
                  <a:pt x="80661" y="45214"/>
                </a:lnTo>
                <a:lnTo>
                  <a:pt x="83143" y="41245"/>
                </a:lnTo>
                <a:lnTo>
                  <a:pt x="85592" y="37805"/>
                </a:lnTo>
                <a:lnTo>
                  <a:pt x="88017" y="34719"/>
                </a:lnTo>
                <a:lnTo>
                  <a:pt x="90428" y="31073"/>
                </a:lnTo>
                <a:lnTo>
                  <a:pt x="92829" y="27056"/>
                </a:lnTo>
                <a:lnTo>
                  <a:pt x="95225" y="22790"/>
                </a:lnTo>
                <a:lnTo>
                  <a:pt x="97614" y="19152"/>
                </a:lnTo>
                <a:lnTo>
                  <a:pt x="102386" y="12993"/>
                </a:lnTo>
                <a:lnTo>
                  <a:pt x="105743" y="8856"/>
                </a:lnTo>
                <a:lnTo>
                  <a:pt x="106215" y="7481"/>
                </a:lnTo>
                <a:lnTo>
                  <a:pt x="107032" y="1116"/>
                </a:lnTo>
                <a:lnTo>
                  <a:pt x="107146" y="71"/>
                </a:lnTo>
                <a:lnTo>
                  <a:pt x="110946" y="0"/>
                </a:lnTo>
                <a:lnTo>
                  <a:pt x="112065" y="784"/>
                </a:lnTo>
                <a:lnTo>
                  <a:pt x="112810" y="2100"/>
                </a:lnTo>
                <a:lnTo>
                  <a:pt x="114006" y="6123"/>
                </a:lnTo>
                <a:lnTo>
                  <a:pt x="118005" y="10613"/>
                </a:lnTo>
                <a:lnTo>
                  <a:pt x="122032" y="16871"/>
                </a:lnTo>
                <a:lnTo>
                  <a:pt x="124218" y="20762"/>
                </a:lnTo>
                <a:lnTo>
                  <a:pt x="126646" y="27203"/>
                </a:lnTo>
                <a:lnTo>
                  <a:pt x="128518" y="33505"/>
                </a:lnTo>
                <a:lnTo>
                  <a:pt x="130129" y="37408"/>
                </a:lnTo>
                <a:lnTo>
                  <a:pt x="131997" y="41597"/>
                </a:lnTo>
                <a:lnTo>
                  <a:pt x="136189" y="50486"/>
                </a:lnTo>
                <a:lnTo>
                  <a:pt x="166691" y="111891"/>
                </a:lnTo>
                <a:lnTo>
                  <a:pt x="169865" y="116653"/>
                </a:lnTo>
                <a:lnTo>
                  <a:pt x="173569" y="121415"/>
                </a:lnTo>
                <a:lnTo>
                  <a:pt x="177624" y="126177"/>
                </a:lnTo>
                <a:lnTo>
                  <a:pt x="181123" y="130939"/>
                </a:lnTo>
                <a:lnTo>
                  <a:pt x="184248" y="135702"/>
                </a:lnTo>
                <a:lnTo>
                  <a:pt x="187126" y="140464"/>
                </a:lnTo>
                <a:lnTo>
                  <a:pt x="189838" y="145227"/>
                </a:lnTo>
                <a:lnTo>
                  <a:pt x="194969" y="154751"/>
                </a:lnTo>
                <a:lnTo>
                  <a:pt x="197449" y="158720"/>
                </a:lnTo>
                <a:lnTo>
                  <a:pt x="199894" y="162160"/>
                </a:lnTo>
                <a:lnTo>
                  <a:pt x="204730" y="168098"/>
                </a:lnTo>
                <a:lnTo>
                  <a:pt x="209525" y="173383"/>
                </a:lnTo>
                <a:lnTo>
                  <a:pt x="214301" y="178378"/>
                </a:lnTo>
                <a:lnTo>
                  <a:pt x="228182" y="192430"/>
                </a:lnTo>
                <a:lnTo>
                  <a:pt x="235286" y="192835"/>
                </a:lnTo>
                <a:lnTo>
                  <a:pt x="235744" y="1928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277"/>
          <p:cNvSpPr/>
          <p:nvPr/>
        </p:nvSpPr>
        <p:spPr>
          <a:xfrm>
            <a:off x="8122443" y="2357437"/>
            <a:ext cx="250033" cy="21432"/>
          </a:xfrm>
          <a:custGeom>
            <a:avLst/>
            <a:gdLst/>
            <a:ahLst/>
            <a:cxnLst/>
            <a:rect l="0" t="0" r="0" b="0"/>
            <a:pathLst>
              <a:path w="250033" h="21432">
                <a:moveTo>
                  <a:pt x="0" y="21431"/>
                </a:moveTo>
                <a:lnTo>
                  <a:pt x="136038" y="21431"/>
                </a:lnTo>
                <a:lnTo>
                  <a:pt x="142286" y="20638"/>
                </a:lnTo>
                <a:lnTo>
                  <a:pt x="148039" y="19315"/>
                </a:lnTo>
                <a:lnTo>
                  <a:pt x="153461" y="17639"/>
                </a:lnTo>
                <a:lnTo>
                  <a:pt x="159458" y="16522"/>
                </a:lnTo>
                <a:lnTo>
                  <a:pt x="165836" y="15777"/>
                </a:lnTo>
                <a:lnTo>
                  <a:pt x="172470" y="15280"/>
                </a:lnTo>
                <a:lnTo>
                  <a:pt x="178481" y="14156"/>
                </a:lnTo>
                <a:lnTo>
                  <a:pt x="184075" y="12612"/>
                </a:lnTo>
                <a:lnTo>
                  <a:pt x="189392" y="10789"/>
                </a:lnTo>
                <a:lnTo>
                  <a:pt x="194523" y="9574"/>
                </a:lnTo>
                <a:lnTo>
                  <a:pt x="199532" y="8764"/>
                </a:lnTo>
                <a:lnTo>
                  <a:pt x="204460" y="8224"/>
                </a:lnTo>
                <a:lnTo>
                  <a:pt x="209331" y="7864"/>
                </a:lnTo>
                <a:lnTo>
                  <a:pt x="214167" y="7624"/>
                </a:lnTo>
                <a:lnTo>
                  <a:pt x="218978" y="7464"/>
                </a:lnTo>
                <a:lnTo>
                  <a:pt x="222979" y="6563"/>
                </a:lnTo>
                <a:lnTo>
                  <a:pt x="226440" y="5169"/>
                </a:lnTo>
                <a:lnTo>
                  <a:pt x="229542" y="3446"/>
                </a:lnTo>
                <a:lnTo>
                  <a:pt x="232403" y="2297"/>
                </a:lnTo>
                <a:lnTo>
                  <a:pt x="235104" y="1532"/>
                </a:lnTo>
                <a:lnTo>
                  <a:pt x="237699" y="1021"/>
                </a:lnTo>
                <a:lnTo>
                  <a:pt x="242699" y="454"/>
                </a:lnTo>
                <a:lnTo>
                  <a:pt x="2500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278"/>
          <p:cNvSpPr/>
          <p:nvPr/>
        </p:nvSpPr>
        <p:spPr>
          <a:xfrm>
            <a:off x="8401050" y="2286036"/>
            <a:ext cx="271328" cy="164270"/>
          </a:xfrm>
          <a:custGeom>
            <a:avLst/>
            <a:gdLst/>
            <a:ahLst/>
            <a:cxnLst/>
            <a:rect l="0" t="0" r="0" b="0"/>
            <a:pathLst>
              <a:path w="271328" h="164270">
                <a:moveTo>
                  <a:pt x="0" y="28539"/>
                </a:moveTo>
                <a:lnTo>
                  <a:pt x="4116" y="28539"/>
                </a:lnTo>
                <a:lnTo>
                  <a:pt x="2358" y="28539"/>
                </a:lnTo>
                <a:lnTo>
                  <a:pt x="2365" y="29332"/>
                </a:lnTo>
                <a:lnTo>
                  <a:pt x="5964" y="34193"/>
                </a:lnTo>
                <a:lnTo>
                  <a:pt x="10703" y="39180"/>
                </a:lnTo>
                <a:lnTo>
                  <a:pt x="11898" y="41983"/>
                </a:lnTo>
                <a:lnTo>
                  <a:pt x="12694" y="45439"/>
                </a:lnTo>
                <a:lnTo>
                  <a:pt x="13225" y="49331"/>
                </a:lnTo>
                <a:lnTo>
                  <a:pt x="14372" y="52719"/>
                </a:lnTo>
                <a:lnTo>
                  <a:pt x="15932" y="55771"/>
                </a:lnTo>
                <a:lnTo>
                  <a:pt x="17764" y="58600"/>
                </a:lnTo>
                <a:lnTo>
                  <a:pt x="19781" y="61280"/>
                </a:lnTo>
                <a:lnTo>
                  <a:pt x="24137" y="66373"/>
                </a:lnTo>
                <a:lnTo>
                  <a:pt x="25617" y="69637"/>
                </a:lnTo>
                <a:lnTo>
                  <a:pt x="26603" y="73400"/>
                </a:lnTo>
                <a:lnTo>
                  <a:pt x="27261" y="77496"/>
                </a:lnTo>
                <a:lnTo>
                  <a:pt x="28492" y="81021"/>
                </a:lnTo>
                <a:lnTo>
                  <a:pt x="30107" y="84164"/>
                </a:lnTo>
                <a:lnTo>
                  <a:pt x="31977" y="87054"/>
                </a:lnTo>
                <a:lnTo>
                  <a:pt x="33224" y="90567"/>
                </a:lnTo>
                <a:lnTo>
                  <a:pt x="34056" y="94497"/>
                </a:lnTo>
                <a:lnTo>
                  <a:pt x="34610" y="98705"/>
                </a:lnTo>
                <a:lnTo>
                  <a:pt x="34980" y="103097"/>
                </a:lnTo>
                <a:lnTo>
                  <a:pt x="35225" y="107613"/>
                </a:lnTo>
                <a:lnTo>
                  <a:pt x="35390" y="112211"/>
                </a:lnTo>
                <a:lnTo>
                  <a:pt x="36293" y="116070"/>
                </a:lnTo>
                <a:lnTo>
                  <a:pt x="37689" y="119437"/>
                </a:lnTo>
                <a:lnTo>
                  <a:pt x="39414" y="122475"/>
                </a:lnTo>
                <a:lnTo>
                  <a:pt x="40563" y="125294"/>
                </a:lnTo>
                <a:lnTo>
                  <a:pt x="41330" y="127967"/>
                </a:lnTo>
                <a:lnTo>
                  <a:pt x="41841" y="130543"/>
                </a:lnTo>
                <a:lnTo>
                  <a:pt x="42181" y="133848"/>
                </a:lnTo>
                <a:lnTo>
                  <a:pt x="42408" y="137638"/>
                </a:lnTo>
                <a:lnTo>
                  <a:pt x="42560" y="141753"/>
                </a:lnTo>
                <a:lnTo>
                  <a:pt x="43454" y="144496"/>
                </a:lnTo>
                <a:lnTo>
                  <a:pt x="44844" y="146325"/>
                </a:lnTo>
                <a:lnTo>
                  <a:pt x="46565" y="147544"/>
                </a:lnTo>
                <a:lnTo>
                  <a:pt x="47711" y="149151"/>
                </a:lnTo>
                <a:lnTo>
                  <a:pt x="48986" y="153052"/>
                </a:lnTo>
                <a:lnTo>
                  <a:pt x="50004" y="157117"/>
                </a:lnTo>
                <a:lnTo>
                  <a:pt x="50005" y="153331"/>
                </a:lnTo>
                <a:lnTo>
                  <a:pt x="49211" y="151421"/>
                </a:lnTo>
                <a:lnTo>
                  <a:pt x="46213" y="147182"/>
                </a:lnTo>
                <a:lnTo>
                  <a:pt x="42235" y="142652"/>
                </a:lnTo>
                <a:lnTo>
                  <a:pt x="37820" y="137993"/>
                </a:lnTo>
                <a:lnTo>
                  <a:pt x="33213" y="133277"/>
                </a:lnTo>
                <a:lnTo>
                  <a:pt x="31667" y="130114"/>
                </a:lnTo>
                <a:lnTo>
                  <a:pt x="30636" y="126418"/>
                </a:lnTo>
                <a:lnTo>
                  <a:pt x="29949" y="122366"/>
                </a:lnTo>
                <a:lnTo>
                  <a:pt x="28698" y="118872"/>
                </a:lnTo>
                <a:lnTo>
                  <a:pt x="27068" y="115748"/>
                </a:lnTo>
                <a:lnTo>
                  <a:pt x="25190" y="112872"/>
                </a:lnTo>
                <a:lnTo>
                  <a:pt x="23937" y="109367"/>
                </a:lnTo>
                <a:lnTo>
                  <a:pt x="23102" y="105443"/>
                </a:lnTo>
                <a:lnTo>
                  <a:pt x="22545" y="101239"/>
                </a:lnTo>
                <a:lnTo>
                  <a:pt x="21380" y="96849"/>
                </a:lnTo>
                <a:lnTo>
                  <a:pt x="19809" y="92335"/>
                </a:lnTo>
                <a:lnTo>
                  <a:pt x="17969" y="87738"/>
                </a:lnTo>
                <a:lnTo>
                  <a:pt x="16741" y="83880"/>
                </a:lnTo>
                <a:lnTo>
                  <a:pt x="15923" y="80514"/>
                </a:lnTo>
                <a:lnTo>
                  <a:pt x="15378" y="77477"/>
                </a:lnTo>
                <a:lnTo>
                  <a:pt x="15014" y="73864"/>
                </a:lnTo>
                <a:lnTo>
                  <a:pt x="14772" y="69868"/>
                </a:lnTo>
                <a:lnTo>
                  <a:pt x="14502" y="61988"/>
                </a:lnTo>
                <a:lnTo>
                  <a:pt x="14330" y="50462"/>
                </a:lnTo>
                <a:lnTo>
                  <a:pt x="14296" y="40542"/>
                </a:lnTo>
                <a:lnTo>
                  <a:pt x="15087" y="38128"/>
                </a:lnTo>
                <a:lnTo>
                  <a:pt x="18081" y="33330"/>
                </a:lnTo>
                <a:lnTo>
                  <a:pt x="19942" y="28551"/>
                </a:lnTo>
                <a:lnTo>
                  <a:pt x="20439" y="26166"/>
                </a:lnTo>
                <a:lnTo>
                  <a:pt x="23107" y="21399"/>
                </a:lnTo>
                <a:lnTo>
                  <a:pt x="24930" y="19016"/>
                </a:lnTo>
                <a:lnTo>
                  <a:pt x="31188" y="14252"/>
                </a:lnTo>
                <a:lnTo>
                  <a:pt x="39261" y="9489"/>
                </a:lnTo>
                <a:lnTo>
                  <a:pt x="48141" y="4726"/>
                </a:lnTo>
                <a:lnTo>
                  <a:pt x="52731" y="3139"/>
                </a:lnTo>
                <a:lnTo>
                  <a:pt x="57379" y="2080"/>
                </a:lnTo>
                <a:lnTo>
                  <a:pt x="62065" y="1375"/>
                </a:lnTo>
                <a:lnTo>
                  <a:pt x="67571" y="904"/>
                </a:lnTo>
                <a:lnTo>
                  <a:pt x="73621" y="591"/>
                </a:lnTo>
                <a:lnTo>
                  <a:pt x="85901" y="242"/>
                </a:lnTo>
                <a:lnTo>
                  <a:pt x="115420" y="0"/>
                </a:lnTo>
                <a:lnTo>
                  <a:pt x="120604" y="782"/>
                </a:lnTo>
                <a:lnTo>
                  <a:pt x="128478" y="3767"/>
                </a:lnTo>
                <a:lnTo>
                  <a:pt x="141167" y="9910"/>
                </a:lnTo>
                <a:lnTo>
                  <a:pt x="154980" y="16757"/>
                </a:lnTo>
                <a:lnTo>
                  <a:pt x="162278" y="21450"/>
                </a:lnTo>
                <a:lnTo>
                  <a:pt x="165336" y="23813"/>
                </a:lnTo>
                <a:lnTo>
                  <a:pt x="167374" y="26182"/>
                </a:lnTo>
                <a:lnTo>
                  <a:pt x="168732" y="28555"/>
                </a:lnTo>
                <a:lnTo>
                  <a:pt x="169637" y="30931"/>
                </a:lnTo>
                <a:lnTo>
                  <a:pt x="171036" y="32515"/>
                </a:lnTo>
                <a:lnTo>
                  <a:pt x="172761" y="33571"/>
                </a:lnTo>
                <a:lnTo>
                  <a:pt x="174705" y="34275"/>
                </a:lnTo>
                <a:lnTo>
                  <a:pt x="175207" y="36331"/>
                </a:lnTo>
                <a:lnTo>
                  <a:pt x="174749" y="39290"/>
                </a:lnTo>
                <a:lnTo>
                  <a:pt x="173649" y="42850"/>
                </a:lnTo>
                <a:lnTo>
                  <a:pt x="172915" y="46017"/>
                </a:lnTo>
                <a:lnTo>
                  <a:pt x="172427" y="48922"/>
                </a:lnTo>
                <a:lnTo>
                  <a:pt x="172101" y="51653"/>
                </a:lnTo>
                <a:lnTo>
                  <a:pt x="171090" y="54267"/>
                </a:lnTo>
                <a:lnTo>
                  <a:pt x="167850" y="59288"/>
                </a:lnTo>
                <a:lnTo>
                  <a:pt x="163764" y="64165"/>
                </a:lnTo>
                <a:lnTo>
                  <a:pt x="161564" y="66577"/>
                </a:lnTo>
                <a:lnTo>
                  <a:pt x="154885" y="71374"/>
                </a:lnTo>
                <a:lnTo>
                  <a:pt x="147418" y="76151"/>
                </a:lnTo>
                <a:lnTo>
                  <a:pt x="141454" y="80921"/>
                </a:lnTo>
                <a:lnTo>
                  <a:pt x="136158" y="85686"/>
                </a:lnTo>
                <a:lnTo>
                  <a:pt x="133635" y="88068"/>
                </a:lnTo>
                <a:lnTo>
                  <a:pt x="131157" y="89656"/>
                </a:lnTo>
                <a:lnTo>
                  <a:pt x="126290" y="91421"/>
                </a:lnTo>
                <a:lnTo>
                  <a:pt x="119087" y="92414"/>
                </a:lnTo>
                <a:lnTo>
                  <a:pt x="111926" y="92708"/>
                </a:lnTo>
                <a:lnTo>
                  <a:pt x="103782" y="92821"/>
                </a:lnTo>
                <a:lnTo>
                  <a:pt x="103320" y="92825"/>
                </a:lnTo>
                <a:lnTo>
                  <a:pt x="117041" y="92832"/>
                </a:lnTo>
                <a:lnTo>
                  <a:pt x="123720" y="90716"/>
                </a:lnTo>
                <a:lnTo>
                  <a:pt x="131980" y="87923"/>
                </a:lnTo>
                <a:lnTo>
                  <a:pt x="136406" y="87178"/>
                </a:lnTo>
                <a:lnTo>
                  <a:pt x="140943" y="86681"/>
                </a:lnTo>
                <a:lnTo>
                  <a:pt x="145555" y="86351"/>
                </a:lnTo>
                <a:lnTo>
                  <a:pt x="150218" y="86130"/>
                </a:lnTo>
                <a:lnTo>
                  <a:pt x="162249" y="85819"/>
                </a:lnTo>
                <a:lnTo>
                  <a:pt x="215517" y="85691"/>
                </a:lnTo>
                <a:lnTo>
                  <a:pt x="221465" y="86484"/>
                </a:lnTo>
                <a:lnTo>
                  <a:pt x="227018" y="87806"/>
                </a:lnTo>
                <a:lnTo>
                  <a:pt x="232309" y="89482"/>
                </a:lnTo>
                <a:lnTo>
                  <a:pt x="237422" y="91392"/>
                </a:lnTo>
                <a:lnTo>
                  <a:pt x="242419" y="93460"/>
                </a:lnTo>
                <a:lnTo>
                  <a:pt x="247337" y="95632"/>
                </a:lnTo>
                <a:lnTo>
                  <a:pt x="254920" y="100162"/>
                </a:lnTo>
                <a:lnTo>
                  <a:pt x="260935" y="104027"/>
                </a:lnTo>
                <a:lnTo>
                  <a:pt x="266255" y="105745"/>
                </a:lnTo>
                <a:lnTo>
                  <a:pt x="267990" y="106997"/>
                </a:lnTo>
                <a:lnTo>
                  <a:pt x="269147" y="108625"/>
                </a:lnTo>
                <a:lnTo>
                  <a:pt x="270433" y="112551"/>
                </a:lnTo>
                <a:lnTo>
                  <a:pt x="271005" y="116942"/>
                </a:lnTo>
                <a:lnTo>
                  <a:pt x="271259" y="121540"/>
                </a:lnTo>
                <a:lnTo>
                  <a:pt x="271327" y="123877"/>
                </a:lnTo>
                <a:lnTo>
                  <a:pt x="270578" y="127022"/>
                </a:lnTo>
                <a:lnTo>
                  <a:pt x="269285" y="130707"/>
                </a:lnTo>
                <a:lnTo>
                  <a:pt x="267630" y="134751"/>
                </a:lnTo>
                <a:lnTo>
                  <a:pt x="265732" y="137447"/>
                </a:lnTo>
                <a:lnTo>
                  <a:pt x="263674" y="139244"/>
                </a:lnTo>
                <a:lnTo>
                  <a:pt x="258475" y="142035"/>
                </a:lnTo>
                <a:lnTo>
                  <a:pt x="250874" y="145921"/>
                </a:lnTo>
                <a:lnTo>
                  <a:pt x="244319" y="150294"/>
                </a:lnTo>
                <a:lnTo>
                  <a:pt x="241462" y="152571"/>
                </a:lnTo>
                <a:lnTo>
                  <a:pt x="237174" y="154883"/>
                </a:lnTo>
                <a:lnTo>
                  <a:pt x="231935" y="157218"/>
                </a:lnTo>
                <a:lnTo>
                  <a:pt x="226061" y="159569"/>
                </a:lnTo>
                <a:lnTo>
                  <a:pt x="220557" y="161136"/>
                </a:lnTo>
                <a:lnTo>
                  <a:pt x="215300" y="162181"/>
                </a:lnTo>
                <a:lnTo>
                  <a:pt x="210208" y="162877"/>
                </a:lnTo>
                <a:lnTo>
                  <a:pt x="202434" y="163651"/>
                </a:lnTo>
                <a:lnTo>
                  <a:pt x="194746" y="163995"/>
                </a:lnTo>
                <a:lnTo>
                  <a:pt x="171196" y="164234"/>
                </a:lnTo>
                <a:lnTo>
                  <a:pt x="127842" y="164269"/>
                </a:lnTo>
                <a:lnTo>
                  <a:pt x="120054" y="162153"/>
                </a:lnTo>
                <a:lnTo>
                  <a:pt x="112095" y="158566"/>
                </a:lnTo>
                <a:lnTo>
                  <a:pt x="105912" y="154327"/>
                </a:lnTo>
                <a:lnTo>
                  <a:pt x="100517" y="151913"/>
                </a:lnTo>
                <a:lnTo>
                  <a:pt x="97968" y="151270"/>
                </a:lnTo>
                <a:lnTo>
                  <a:pt x="93019" y="148438"/>
                </a:lnTo>
                <a:lnTo>
                  <a:pt x="87165" y="143944"/>
                </a:lnTo>
                <a:lnTo>
                  <a:pt x="86686" y="142782"/>
                </a:lnTo>
                <a:lnTo>
                  <a:pt x="86152" y="139374"/>
                </a:lnTo>
                <a:lnTo>
                  <a:pt x="85215" y="138148"/>
                </a:lnTo>
                <a:lnTo>
                  <a:pt x="83797" y="137330"/>
                </a:lnTo>
                <a:lnTo>
                  <a:pt x="79612" y="136018"/>
                </a:lnTo>
                <a:lnTo>
                  <a:pt x="75093" y="131998"/>
                </a:lnTo>
                <a:lnTo>
                  <a:pt x="71437" y="1285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279"/>
          <p:cNvSpPr/>
          <p:nvPr/>
        </p:nvSpPr>
        <p:spPr>
          <a:xfrm>
            <a:off x="8151018" y="2221706"/>
            <a:ext cx="450020" cy="35720"/>
          </a:xfrm>
          <a:custGeom>
            <a:avLst/>
            <a:gdLst/>
            <a:ahLst/>
            <a:cxnLst/>
            <a:rect l="0" t="0" r="0" b="0"/>
            <a:pathLst>
              <a:path w="450020" h="35720">
                <a:moveTo>
                  <a:pt x="0" y="28575"/>
                </a:moveTo>
                <a:lnTo>
                  <a:pt x="0" y="32367"/>
                </a:lnTo>
                <a:lnTo>
                  <a:pt x="794" y="33484"/>
                </a:lnTo>
                <a:lnTo>
                  <a:pt x="2116" y="34229"/>
                </a:lnTo>
                <a:lnTo>
                  <a:pt x="6152" y="35424"/>
                </a:lnTo>
                <a:lnTo>
                  <a:pt x="17760" y="35711"/>
                </a:lnTo>
                <a:lnTo>
                  <a:pt x="83460" y="35719"/>
                </a:lnTo>
                <a:lnTo>
                  <a:pt x="88184" y="34925"/>
                </a:lnTo>
                <a:lnTo>
                  <a:pt x="92922" y="33602"/>
                </a:lnTo>
                <a:lnTo>
                  <a:pt x="97666" y="31926"/>
                </a:lnTo>
                <a:lnTo>
                  <a:pt x="102417" y="30809"/>
                </a:lnTo>
                <a:lnTo>
                  <a:pt x="107172" y="30064"/>
                </a:lnTo>
                <a:lnTo>
                  <a:pt x="117482" y="29237"/>
                </a:lnTo>
                <a:lnTo>
                  <a:pt x="130002" y="28869"/>
                </a:lnTo>
                <a:lnTo>
                  <a:pt x="161631" y="28601"/>
                </a:lnTo>
                <a:lnTo>
                  <a:pt x="179918" y="28582"/>
                </a:lnTo>
                <a:lnTo>
                  <a:pt x="185827" y="27786"/>
                </a:lnTo>
                <a:lnTo>
                  <a:pt x="191354" y="26462"/>
                </a:lnTo>
                <a:lnTo>
                  <a:pt x="196625" y="24785"/>
                </a:lnTo>
                <a:lnTo>
                  <a:pt x="202521" y="23667"/>
                </a:lnTo>
                <a:lnTo>
                  <a:pt x="208832" y="22922"/>
                </a:lnTo>
                <a:lnTo>
                  <a:pt x="221402" y="22094"/>
                </a:lnTo>
                <a:lnTo>
                  <a:pt x="232281" y="21726"/>
                </a:lnTo>
                <a:lnTo>
                  <a:pt x="251121" y="21518"/>
                </a:lnTo>
                <a:lnTo>
                  <a:pt x="257902" y="20695"/>
                </a:lnTo>
                <a:lnTo>
                  <a:pt x="264804" y="19353"/>
                </a:lnTo>
                <a:lnTo>
                  <a:pt x="271785" y="17664"/>
                </a:lnTo>
                <a:lnTo>
                  <a:pt x="278822" y="16539"/>
                </a:lnTo>
                <a:lnTo>
                  <a:pt x="285894" y="15788"/>
                </a:lnTo>
                <a:lnTo>
                  <a:pt x="292990" y="15288"/>
                </a:lnTo>
                <a:lnTo>
                  <a:pt x="300101" y="14954"/>
                </a:lnTo>
                <a:lnTo>
                  <a:pt x="314354" y="14584"/>
                </a:lnTo>
                <a:lnTo>
                  <a:pt x="347247" y="14313"/>
                </a:lnTo>
                <a:lnTo>
                  <a:pt x="352941" y="13511"/>
                </a:lnTo>
                <a:lnTo>
                  <a:pt x="359120" y="12182"/>
                </a:lnTo>
                <a:lnTo>
                  <a:pt x="365620" y="10503"/>
                </a:lnTo>
                <a:lnTo>
                  <a:pt x="371540" y="9383"/>
                </a:lnTo>
                <a:lnTo>
                  <a:pt x="377075" y="8636"/>
                </a:lnTo>
                <a:lnTo>
                  <a:pt x="387458" y="7807"/>
                </a:lnTo>
                <a:lnTo>
                  <a:pt x="401434" y="7340"/>
                </a:lnTo>
                <a:lnTo>
                  <a:pt x="415787" y="7182"/>
                </a:lnTo>
                <a:lnTo>
                  <a:pt x="448617" y="7144"/>
                </a:lnTo>
                <a:lnTo>
                  <a:pt x="449096" y="6350"/>
                </a:lnTo>
                <a:lnTo>
                  <a:pt x="449416" y="5027"/>
                </a:lnTo>
                <a:lnTo>
                  <a:pt x="450019" y="294"/>
                </a:lnTo>
                <a:lnTo>
                  <a:pt x="441236" y="11"/>
                </a:lnTo>
                <a:lnTo>
                  <a:pt x="4357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280"/>
          <p:cNvSpPr/>
          <p:nvPr/>
        </p:nvSpPr>
        <p:spPr>
          <a:xfrm>
            <a:off x="4522316" y="2936110"/>
            <a:ext cx="46576" cy="35691"/>
          </a:xfrm>
          <a:custGeom>
            <a:avLst/>
            <a:gdLst/>
            <a:ahLst/>
            <a:cxnLst/>
            <a:rect l="0" t="0" r="0" b="0"/>
            <a:pathLst>
              <a:path w="46576" h="35691">
                <a:moveTo>
                  <a:pt x="21109" y="21402"/>
                </a:moveTo>
                <a:lnTo>
                  <a:pt x="24901" y="21402"/>
                </a:lnTo>
                <a:lnTo>
                  <a:pt x="26018" y="22196"/>
                </a:lnTo>
                <a:lnTo>
                  <a:pt x="26763" y="23519"/>
                </a:lnTo>
                <a:lnTo>
                  <a:pt x="27958" y="27553"/>
                </a:lnTo>
                <a:lnTo>
                  <a:pt x="28850" y="27884"/>
                </a:lnTo>
                <a:lnTo>
                  <a:pt x="30238" y="28104"/>
                </a:lnTo>
                <a:lnTo>
                  <a:pt x="34377" y="28459"/>
                </a:lnTo>
                <a:lnTo>
                  <a:pt x="35511" y="29281"/>
                </a:lnTo>
                <a:lnTo>
                  <a:pt x="37060" y="30624"/>
                </a:lnTo>
                <a:lnTo>
                  <a:pt x="41458" y="34689"/>
                </a:lnTo>
                <a:lnTo>
                  <a:pt x="41025" y="35022"/>
                </a:lnTo>
                <a:lnTo>
                  <a:pt x="39942" y="35245"/>
                </a:lnTo>
                <a:lnTo>
                  <a:pt x="36294" y="35602"/>
                </a:lnTo>
                <a:lnTo>
                  <a:pt x="33679" y="35651"/>
                </a:lnTo>
                <a:lnTo>
                  <a:pt x="15280" y="35690"/>
                </a:lnTo>
                <a:lnTo>
                  <a:pt x="14048" y="34896"/>
                </a:lnTo>
                <a:lnTo>
                  <a:pt x="12433" y="33573"/>
                </a:lnTo>
                <a:lnTo>
                  <a:pt x="7929" y="29539"/>
                </a:lnTo>
                <a:lnTo>
                  <a:pt x="3357" y="25048"/>
                </a:lnTo>
                <a:lnTo>
                  <a:pt x="2131" y="23039"/>
                </a:lnTo>
                <a:lnTo>
                  <a:pt x="1313" y="20906"/>
                </a:lnTo>
                <a:lnTo>
                  <a:pt x="768" y="18690"/>
                </a:lnTo>
                <a:lnTo>
                  <a:pt x="404" y="16419"/>
                </a:lnTo>
                <a:lnTo>
                  <a:pt x="162" y="14111"/>
                </a:lnTo>
                <a:lnTo>
                  <a:pt x="0" y="11779"/>
                </a:lnTo>
                <a:lnTo>
                  <a:pt x="686" y="10224"/>
                </a:lnTo>
                <a:lnTo>
                  <a:pt x="1938" y="9188"/>
                </a:lnTo>
                <a:lnTo>
                  <a:pt x="3565" y="8497"/>
                </a:lnTo>
                <a:lnTo>
                  <a:pt x="4651" y="7242"/>
                </a:lnTo>
                <a:lnTo>
                  <a:pt x="5374" y="5612"/>
                </a:lnTo>
                <a:lnTo>
                  <a:pt x="5857" y="3732"/>
                </a:lnTo>
                <a:lnTo>
                  <a:pt x="6972" y="2478"/>
                </a:lnTo>
                <a:lnTo>
                  <a:pt x="8509" y="1642"/>
                </a:lnTo>
                <a:lnTo>
                  <a:pt x="12887" y="301"/>
                </a:lnTo>
                <a:lnTo>
                  <a:pt x="14040" y="191"/>
                </a:lnTo>
                <a:lnTo>
                  <a:pt x="15603" y="117"/>
                </a:lnTo>
                <a:lnTo>
                  <a:pt x="20021" y="0"/>
                </a:lnTo>
                <a:lnTo>
                  <a:pt x="21177" y="784"/>
                </a:lnTo>
                <a:lnTo>
                  <a:pt x="22742" y="2100"/>
                </a:lnTo>
                <a:lnTo>
                  <a:pt x="24579" y="3772"/>
                </a:lnTo>
                <a:lnTo>
                  <a:pt x="26597" y="4886"/>
                </a:lnTo>
                <a:lnTo>
                  <a:pt x="28736" y="5629"/>
                </a:lnTo>
                <a:lnTo>
                  <a:pt x="30956" y="6124"/>
                </a:lnTo>
                <a:lnTo>
                  <a:pt x="33230" y="7248"/>
                </a:lnTo>
                <a:lnTo>
                  <a:pt x="35539" y="8791"/>
                </a:lnTo>
                <a:lnTo>
                  <a:pt x="42130" y="13938"/>
                </a:lnTo>
                <a:lnTo>
                  <a:pt x="43060" y="14045"/>
                </a:lnTo>
                <a:lnTo>
                  <a:pt x="44475" y="14116"/>
                </a:lnTo>
                <a:lnTo>
                  <a:pt x="46210" y="14163"/>
                </a:lnTo>
                <a:lnTo>
                  <a:pt x="46575" y="14989"/>
                </a:lnTo>
                <a:lnTo>
                  <a:pt x="46024" y="16333"/>
                </a:lnTo>
                <a:lnTo>
                  <a:pt x="42744" y="21106"/>
                </a:lnTo>
                <a:lnTo>
                  <a:pt x="41088" y="21204"/>
                </a:lnTo>
                <a:lnTo>
                  <a:pt x="30256" y="21376"/>
                </a:lnTo>
                <a:lnTo>
                  <a:pt x="18485" y="21400"/>
                </a:lnTo>
                <a:lnTo>
                  <a:pt x="16979" y="20607"/>
                </a:lnTo>
                <a:lnTo>
                  <a:pt x="15974" y="19284"/>
                </a:lnTo>
                <a:lnTo>
                  <a:pt x="15304" y="17609"/>
                </a:lnTo>
                <a:lnTo>
                  <a:pt x="14064" y="16492"/>
                </a:lnTo>
                <a:lnTo>
                  <a:pt x="12444" y="15748"/>
                </a:lnTo>
                <a:lnTo>
                  <a:pt x="6821" y="1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281"/>
          <p:cNvSpPr/>
          <p:nvPr/>
        </p:nvSpPr>
        <p:spPr>
          <a:xfrm>
            <a:off x="4657841" y="2771804"/>
            <a:ext cx="157047" cy="192853"/>
          </a:xfrm>
          <a:custGeom>
            <a:avLst/>
            <a:gdLst/>
            <a:ahLst/>
            <a:cxnLst/>
            <a:rect l="0" t="0" r="0" b="0"/>
            <a:pathLst>
              <a:path w="157047" h="192853">
                <a:moveTo>
                  <a:pt x="128471" y="49977"/>
                </a:moveTo>
                <a:lnTo>
                  <a:pt x="128471" y="32977"/>
                </a:lnTo>
                <a:lnTo>
                  <a:pt x="127677" y="30706"/>
                </a:lnTo>
                <a:lnTo>
                  <a:pt x="124679" y="26066"/>
                </a:lnTo>
                <a:lnTo>
                  <a:pt x="121195" y="21529"/>
                </a:lnTo>
                <a:lnTo>
                  <a:pt x="117829" y="18019"/>
                </a:lnTo>
                <a:lnTo>
                  <a:pt x="103636" y="3714"/>
                </a:lnTo>
                <a:lnTo>
                  <a:pt x="100803" y="2466"/>
                </a:lnTo>
                <a:lnTo>
                  <a:pt x="97325" y="1634"/>
                </a:lnTo>
                <a:lnTo>
                  <a:pt x="93420" y="1080"/>
                </a:lnTo>
                <a:lnTo>
                  <a:pt x="90022" y="710"/>
                </a:lnTo>
                <a:lnTo>
                  <a:pt x="86963" y="464"/>
                </a:lnTo>
                <a:lnTo>
                  <a:pt x="84130" y="299"/>
                </a:lnTo>
                <a:lnTo>
                  <a:pt x="76749" y="117"/>
                </a:lnTo>
                <a:lnTo>
                  <a:pt x="62868" y="0"/>
                </a:lnTo>
                <a:lnTo>
                  <a:pt x="59336" y="783"/>
                </a:lnTo>
                <a:lnTo>
                  <a:pt x="55394" y="2100"/>
                </a:lnTo>
                <a:lnTo>
                  <a:pt x="51178" y="3771"/>
                </a:lnTo>
                <a:lnTo>
                  <a:pt x="46779" y="4886"/>
                </a:lnTo>
                <a:lnTo>
                  <a:pt x="42260" y="5628"/>
                </a:lnTo>
                <a:lnTo>
                  <a:pt x="37659" y="6124"/>
                </a:lnTo>
                <a:lnTo>
                  <a:pt x="33799" y="7248"/>
                </a:lnTo>
                <a:lnTo>
                  <a:pt x="30431" y="8791"/>
                </a:lnTo>
                <a:lnTo>
                  <a:pt x="27392" y="10613"/>
                </a:lnTo>
                <a:lnTo>
                  <a:pt x="24573" y="12622"/>
                </a:lnTo>
                <a:lnTo>
                  <a:pt x="21900" y="14755"/>
                </a:lnTo>
                <a:lnTo>
                  <a:pt x="19323" y="16970"/>
                </a:lnTo>
                <a:lnTo>
                  <a:pt x="17606" y="19241"/>
                </a:lnTo>
                <a:lnTo>
                  <a:pt x="15698" y="23881"/>
                </a:lnTo>
                <a:lnTo>
                  <a:pt x="12733" y="28589"/>
                </a:lnTo>
                <a:lnTo>
                  <a:pt x="8769" y="33327"/>
                </a:lnTo>
                <a:lnTo>
                  <a:pt x="4362" y="38079"/>
                </a:lnTo>
                <a:lnTo>
                  <a:pt x="2869" y="40458"/>
                </a:lnTo>
                <a:lnTo>
                  <a:pt x="1211" y="45217"/>
                </a:lnTo>
                <a:lnTo>
                  <a:pt x="473" y="49978"/>
                </a:lnTo>
                <a:lnTo>
                  <a:pt x="145" y="55534"/>
                </a:lnTo>
                <a:lnTo>
                  <a:pt x="0" y="63295"/>
                </a:lnTo>
                <a:lnTo>
                  <a:pt x="755" y="65999"/>
                </a:lnTo>
                <a:lnTo>
                  <a:pt x="2052" y="67802"/>
                </a:lnTo>
                <a:lnTo>
                  <a:pt x="3710" y="69004"/>
                </a:lnTo>
                <a:lnTo>
                  <a:pt x="4816" y="70599"/>
                </a:lnTo>
                <a:lnTo>
                  <a:pt x="6044" y="74488"/>
                </a:lnTo>
                <a:lnTo>
                  <a:pt x="8707" y="78862"/>
                </a:lnTo>
                <a:lnTo>
                  <a:pt x="10529" y="81140"/>
                </a:lnTo>
                <a:lnTo>
                  <a:pt x="12536" y="82659"/>
                </a:lnTo>
                <a:lnTo>
                  <a:pt x="14669" y="83671"/>
                </a:lnTo>
                <a:lnTo>
                  <a:pt x="19155" y="84796"/>
                </a:lnTo>
                <a:lnTo>
                  <a:pt x="23794" y="85296"/>
                </a:lnTo>
                <a:lnTo>
                  <a:pt x="26937" y="85429"/>
                </a:lnTo>
                <a:lnTo>
                  <a:pt x="34661" y="85577"/>
                </a:lnTo>
                <a:lnTo>
                  <a:pt x="58130" y="85685"/>
                </a:lnTo>
                <a:lnTo>
                  <a:pt x="62527" y="84895"/>
                </a:lnTo>
                <a:lnTo>
                  <a:pt x="67840" y="83574"/>
                </a:lnTo>
                <a:lnTo>
                  <a:pt x="73763" y="81900"/>
                </a:lnTo>
                <a:lnTo>
                  <a:pt x="78505" y="79990"/>
                </a:lnTo>
                <a:lnTo>
                  <a:pt x="82461" y="77923"/>
                </a:lnTo>
                <a:lnTo>
                  <a:pt x="85891" y="75752"/>
                </a:lnTo>
                <a:lnTo>
                  <a:pt x="89766" y="72716"/>
                </a:lnTo>
                <a:lnTo>
                  <a:pt x="93936" y="69105"/>
                </a:lnTo>
                <a:lnTo>
                  <a:pt x="102010" y="61653"/>
                </a:lnTo>
                <a:lnTo>
                  <a:pt x="111017" y="52996"/>
                </a:lnTo>
                <a:lnTo>
                  <a:pt x="131836" y="32323"/>
                </a:lnTo>
                <a:lnTo>
                  <a:pt x="133096" y="30270"/>
                </a:lnTo>
                <a:lnTo>
                  <a:pt x="134868" y="24382"/>
                </a:lnTo>
                <a:lnTo>
                  <a:pt x="135283" y="22726"/>
                </a:lnTo>
                <a:lnTo>
                  <a:pt x="134600" y="22285"/>
                </a:lnTo>
                <a:lnTo>
                  <a:pt x="129917" y="21576"/>
                </a:lnTo>
                <a:lnTo>
                  <a:pt x="128757" y="21436"/>
                </a:lnTo>
                <a:lnTo>
                  <a:pt x="128527" y="27112"/>
                </a:lnTo>
                <a:lnTo>
                  <a:pt x="128473" y="45251"/>
                </a:lnTo>
                <a:lnTo>
                  <a:pt x="129266" y="48414"/>
                </a:lnTo>
                <a:lnTo>
                  <a:pt x="130589" y="52110"/>
                </a:lnTo>
                <a:lnTo>
                  <a:pt x="132264" y="56161"/>
                </a:lnTo>
                <a:lnTo>
                  <a:pt x="133381" y="60450"/>
                </a:lnTo>
                <a:lnTo>
                  <a:pt x="134126" y="64896"/>
                </a:lnTo>
                <a:lnTo>
                  <a:pt x="134622" y="69448"/>
                </a:lnTo>
                <a:lnTo>
                  <a:pt x="134953" y="73276"/>
                </a:lnTo>
                <a:lnTo>
                  <a:pt x="135174" y="76622"/>
                </a:lnTo>
                <a:lnTo>
                  <a:pt x="135321" y="79647"/>
                </a:lnTo>
                <a:lnTo>
                  <a:pt x="135484" y="87241"/>
                </a:lnTo>
                <a:lnTo>
                  <a:pt x="135589" y="105051"/>
                </a:lnTo>
                <a:lnTo>
                  <a:pt x="136391" y="109711"/>
                </a:lnTo>
                <a:lnTo>
                  <a:pt x="137720" y="114406"/>
                </a:lnTo>
                <a:lnTo>
                  <a:pt x="139399" y="119123"/>
                </a:lnTo>
                <a:lnTo>
                  <a:pt x="140519" y="123856"/>
                </a:lnTo>
                <a:lnTo>
                  <a:pt x="141266" y="128598"/>
                </a:lnTo>
                <a:lnTo>
                  <a:pt x="141763" y="133347"/>
                </a:lnTo>
                <a:lnTo>
                  <a:pt x="142095" y="137307"/>
                </a:lnTo>
                <a:lnTo>
                  <a:pt x="142316" y="140741"/>
                </a:lnTo>
                <a:lnTo>
                  <a:pt x="142464" y="143824"/>
                </a:lnTo>
                <a:lnTo>
                  <a:pt x="142628" y="151482"/>
                </a:lnTo>
                <a:lnTo>
                  <a:pt x="142756" y="180848"/>
                </a:lnTo>
                <a:lnTo>
                  <a:pt x="143551" y="182468"/>
                </a:lnTo>
                <a:lnTo>
                  <a:pt x="144874" y="183548"/>
                </a:lnTo>
                <a:lnTo>
                  <a:pt x="146550" y="184268"/>
                </a:lnTo>
                <a:lnTo>
                  <a:pt x="147668" y="185542"/>
                </a:lnTo>
                <a:lnTo>
                  <a:pt x="148412" y="187185"/>
                </a:lnTo>
                <a:lnTo>
                  <a:pt x="148909" y="189074"/>
                </a:lnTo>
                <a:lnTo>
                  <a:pt x="150034" y="190333"/>
                </a:lnTo>
                <a:lnTo>
                  <a:pt x="151577" y="191173"/>
                </a:lnTo>
                <a:lnTo>
                  <a:pt x="157046" y="1928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282"/>
          <p:cNvSpPr/>
          <p:nvPr/>
        </p:nvSpPr>
        <p:spPr>
          <a:xfrm>
            <a:off x="4886351" y="2750343"/>
            <a:ext cx="128464" cy="185615"/>
          </a:xfrm>
          <a:custGeom>
            <a:avLst/>
            <a:gdLst/>
            <a:ahLst/>
            <a:cxnLst/>
            <a:rect l="0" t="0" r="0" b="0"/>
            <a:pathLst>
              <a:path w="128464" h="185615">
                <a:moveTo>
                  <a:pt x="78555" y="0"/>
                </a:moveTo>
                <a:lnTo>
                  <a:pt x="67913" y="0"/>
                </a:lnTo>
                <a:lnTo>
                  <a:pt x="65904" y="794"/>
                </a:lnTo>
                <a:lnTo>
                  <a:pt x="63771" y="2117"/>
                </a:lnTo>
                <a:lnTo>
                  <a:pt x="61555" y="3793"/>
                </a:lnTo>
                <a:lnTo>
                  <a:pt x="59284" y="4910"/>
                </a:lnTo>
                <a:lnTo>
                  <a:pt x="56977" y="5655"/>
                </a:lnTo>
                <a:lnTo>
                  <a:pt x="54644" y="6151"/>
                </a:lnTo>
                <a:lnTo>
                  <a:pt x="52296" y="7276"/>
                </a:lnTo>
                <a:lnTo>
                  <a:pt x="49936" y="8819"/>
                </a:lnTo>
                <a:lnTo>
                  <a:pt x="47569" y="10642"/>
                </a:lnTo>
                <a:lnTo>
                  <a:pt x="45198" y="12651"/>
                </a:lnTo>
                <a:lnTo>
                  <a:pt x="42823" y="14784"/>
                </a:lnTo>
                <a:lnTo>
                  <a:pt x="38068" y="19271"/>
                </a:lnTo>
                <a:lnTo>
                  <a:pt x="33309" y="23911"/>
                </a:lnTo>
                <a:lnTo>
                  <a:pt x="30928" y="25466"/>
                </a:lnTo>
                <a:lnTo>
                  <a:pt x="28548" y="26502"/>
                </a:lnTo>
                <a:lnTo>
                  <a:pt x="26166" y="27193"/>
                </a:lnTo>
                <a:lnTo>
                  <a:pt x="23785" y="28448"/>
                </a:lnTo>
                <a:lnTo>
                  <a:pt x="21404" y="30078"/>
                </a:lnTo>
                <a:lnTo>
                  <a:pt x="19023" y="31958"/>
                </a:lnTo>
                <a:lnTo>
                  <a:pt x="17436" y="34006"/>
                </a:lnTo>
                <a:lnTo>
                  <a:pt x="16378" y="36164"/>
                </a:lnTo>
                <a:lnTo>
                  <a:pt x="15672" y="38397"/>
                </a:lnTo>
                <a:lnTo>
                  <a:pt x="14408" y="39886"/>
                </a:lnTo>
                <a:lnTo>
                  <a:pt x="12772" y="40878"/>
                </a:lnTo>
                <a:lnTo>
                  <a:pt x="10887" y="41540"/>
                </a:lnTo>
                <a:lnTo>
                  <a:pt x="9630" y="42774"/>
                </a:lnTo>
                <a:lnTo>
                  <a:pt x="8793" y="44391"/>
                </a:lnTo>
                <a:lnTo>
                  <a:pt x="7448" y="48897"/>
                </a:lnTo>
                <a:lnTo>
                  <a:pt x="7215" y="53470"/>
                </a:lnTo>
                <a:lnTo>
                  <a:pt x="6389" y="55491"/>
                </a:lnTo>
                <a:lnTo>
                  <a:pt x="3354" y="59852"/>
                </a:lnTo>
                <a:lnTo>
                  <a:pt x="1476" y="64437"/>
                </a:lnTo>
                <a:lnTo>
                  <a:pt x="270" y="70055"/>
                </a:lnTo>
                <a:lnTo>
                  <a:pt x="61" y="74820"/>
                </a:lnTo>
                <a:lnTo>
                  <a:pt x="0" y="81260"/>
                </a:lnTo>
                <a:lnTo>
                  <a:pt x="784" y="83542"/>
                </a:lnTo>
                <a:lnTo>
                  <a:pt x="3773" y="88194"/>
                </a:lnTo>
                <a:lnTo>
                  <a:pt x="5631" y="92908"/>
                </a:lnTo>
                <a:lnTo>
                  <a:pt x="6457" y="97649"/>
                </a:lnTo>
                <a:lnTo>
                  <a:pt x="6824" y="102402"/>
                </a:lnTo>
                <a:lnTo>
                  <a:pt x="6987" y="107160"/>
                </a:lnTo>
                <a:lnTo>
                  <a:pt x="7079" y="116418"/>
                </a:lnTo>
                <a:lnTo>
                  <a:pt x="7092" y="120474"/>
                </a:lnTo>
                <a:lnTo>
                  <a:pt x="7894" y="123973"/>
                </a:lnTo>
                <a:lnTo>
                  <a:pt x="9223" y="127098"/>
                </a:lnTo>
                <a:lnTo>
                  <a:pt x="10902" y="129976"/>
                </a:lnTo>
                <a:lnTo>
                  <a:pt x="12816" y="133482"/>
                </a:lnTo>
                <a:lnTo>
                  <a:pt x="17058" y="141611"/>
                </a:lnTo>
                <a:lnTo>
                  <a:pt x="18507" y="145207"/>
                </a:lnTo>
                <a:lnTo>
                  <a:pt x="19473" y="148399"/>
                </a:lnTo>
                <a:lnTo>
                  <a:pt x="20117" y="151320"/>
                </a:lnTo>
                <a:lnTo>
                  <a:pt x="22949" y="156683"/>
                </a:lnTo>
                <a:lnTo>
                  <a:pt x="24816" y="159224"/>
                </a:lnTo>
                <a:lnTo>
                  <a:pt x="27648" y="161712"/>
                </a:lnTo>
                <a:lnTo>
                  <a:pt x="31123" y="164164"/>
                </a:lnTo>
                <a:lnTo>
                  <a:pt x="35027" y="166593"/>
                </a:lnTo>
                <a:lnTo>
                  <a:pt x="37631" y="169006"/>
                </a:lnTo>
                <a:lnTo>
                  <a:pt x="39365" y="171408"/>
                </a:lnTo>
                <a:lnTo>
                  <a:pt x="42087" y="176194"/>
                </a:lnTo>
                <a:lnTo>
                  <a:pt x="45943" y="180967"/>
                </a:lnTo>
                <a:lnTo>
                  <a:pt x="48876" y="182557"/>
                </a:lnTo>
                <a:lnTo>
                  <a:pt x="52419" y="183617"/>
                </a:lnTo>
                <a:lnTo>
                  <a:pt x="56369" y="184324"/>
                </a:lnTo>
                <a:lnTo>
                  <a:pt x="59795" y="184795"/>
                </a:lnTo>
                <a:lnTo>
                  <a:pt x="62873" y="185109"/>
                </a:lnTo>
                <a:lnTo>
                  <a:pt x="65719" y="185319"/>
                </a:lnTo>
                <a:lnTo>
                  <a:pt x="69204" y="185459"/>
                </a:lnTo>
                <a:lnTo>
                  <a:pt x="77309" y="185614"/>
                </a:lnTo>
                <a:lnTo>
                  <a:pt x="80900" y="184861"/>
                </a:lnTo>
                <a:lnTo>
                  <a:pt x="84087" y="183566"/>
                </a:lnTo>
                <a:lnTo>
                  <a:pt x="87005" y="181909"/>
                </a:lnTo>
                <a:lnTo>
                  <a:pt x="89745" y="180804"/>
                </a:lnTo>
                <a:lnTo>
                  <a:pt x="92365" y="180067"/>
                </a:lnTo>
                <a:lnTo>
                  <a:pt x="94905" y="179576"/>
                </a:lnTo>
                <a:lnTo>
                  <a:pt x="97392" y="178455"/>
                </a:lnTo>
                <a:lnTo>
                  <a:pt x="99845" y="176914"/>
                </a:lnTo>
                <a:lnTo>
                  <a:pt x="102273" y="175093"/>
                </a:lnTo>
                <a:lnTo>
                  <a:pt x="104686" y="173085"/>
                </a:lnTo>
                <a:lnTo>
                  <a:pt x="107088" y="170953"/>
                </a:lnTo>
                <a:lnTo>
                  <a:pt x="111874" y="166466"/>
                </a:lnTo>
                <a:lnTo>
                  <a:pt x="116646" y="161827"/>
                </a:lnTo>
                <a:lnTo>
                  <a:pt x="118237" y="159479"/>
                </a:lnTo>
                <a:lnTo>
                  <a:pt x="120004" y="154752"/>
                </a:lnTo>
                <a:lnTo>
                  <a:pt x="122906" y="150006"/>
                </a:lnTo>
                <a:lnTo>
                  <a:pt x="124791" y="147629"/>
                </a:lnTo>
                <a:lnTo>
                  <a:pt x="126047" y="145251"/>
                </a:lnTo>
                <a:lnTo>
                  <a:pt x="127444" y="140491"/>
                </a:lnTo>
                <a:lnTo>
                  <a:pt x="128065" y="135730"/>
                </a:lnTo>
                <a:lnTo>
                  <a:pt x="128463" y="129999"/>
                </a:lnTo>
                <a:lnTo>
                  <a:pt x="126401" y="127098"/>
                </a:lnTo>
                <a:lnTo>
                  <a:pt x="124740" y="125213"/>
                </a:lnTo>
                <a:lnTo>
                  <a:pt x="122838" y="123957"/>
                </a:lnTo>
                <a:lnTo>
                  <a:pt x="120777" y="123119"/>
                </a:lnTo>
                <a:lnTo>
                  <a:pt x="118609" y="122561"/>
                </a:lnTo>
                <a:lnTo>
                  <a:pt x="116370" y="122189"/>
                </a:lnTo>
                <a:lnTo>
                  <a:pt x="114084" y="121940"/>
                </a:lnTo>
                <a:lnTo>
                  <a:pt x="111766" y="121775"/>
                </a:lnTo>
                <a:lnTo>
                  <a:pt x="109427" y="121665"/>
                </a:lnTo>
                <a:lnTo>
                  <a:pt x="104711" y="121542"/>
                </a:lnTo>
                <a:lnTo>
                  <a:pt x="97594" y="121473"/>
                </a:lnTo>
                <a:lnTo>
                  <a:pt x="95216" y="122257"/>
                </a:lnTo>
                <a:lnTo>
                  <a:pt x="92838" y="123574"/>
                </a:lnTo>
                <a:lnTo>
                  <a:pt x="90458" y="125245"/>
                </a:lnTo>
                <a:lnTo>
                  <a:pt x="88077" y="126359"/>
                </a:lnTo>
                <a:lnTo>
                  <a:pt x="85697" y="127102"/>
                </a:lnTo>
                <a:lnTo>
                  <a:pt x="83316" y="127597"/>
                </a:lnTo>
                <a:lnTo>
                  <a:pt x="80141" y="128721"/>
                </a:lnTo>
                <a:lnTo>
                  <a:pt x="76438" y="130264"/>
                </a:lnTo>
                <a:lnTo>
                  <a:pt x="72381" y="132087"/>
                </a:lnTo>
                <a:lnTo>
                  <a:pt x="68882" y="134095"/>
                </a:lnTo>
                <a:lnTo>
                  <a:pt x="65757" y="136228"/>
                </a:lnTo>
                <a:lnTo>
                  <a:pt x="62879" y="138444"/>
                </a:lnTo>
                <a:lnTo>
                  <a:pt x="60167" y="140715"/>
                </a:lnTo>
                <a:lnTo>
                  <a:pt x="57565" y="143022"/>
                </a:lnTo>
                <a:lnTo>
                  <a:pt x="55037" y="145355"/>
                </a:lnTo>
                <a:lnTo>
                  <a:pt x="53351" y="147703"/>
                </a:lnTo>
                <a:lnTo>
                  <a:pt x="51478" y="152429"/>
                </a:lnTo>
                <a:lnTo>
                  <a:pt x="50424" y="155760"/>
                </a:lnTo>
                <a:lnTo>
                  <a:pt x="50112" y="160539"/>
                </a:lnTo>
                <a:lnTo>
                  <a:pt x="49985" y="166276"/>
                </a:lnTo>
                <a:lnTo>
                  <a:pt x="4998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283"/>
          <p:cNvSpPr/>
          <p:nvPr/>
        </p:nvSpPr>
        <p:spPr>
          <a:xfrm>
            <a:off x="5093581" y="2764638"/>
            <a:ext cx="134195" cy="164181"/>
          </a:xfrm>
          <a:custGeom>
            <a:avLst/>
            <a:gdLst/>
            <a:ahLst/>
            <a:cxnLst/>
            <a:rect l="0" t="0" r="0" b="0"/>
            <a:pathLst>
              <a:path w="134195" h="164181">
                <a:moveTo>
                  <a:pt x="107069" y="7137"/>
                </a:moveTo>
                <a:lnTo>
                  <a:pt x="107069" y="19"/>
                </a:lnTo>
                <a:lnTo>
                  <a:pt x="103276" y="0"/>
                </a:lnTo>
                <a:lnTo>
                  <a:pt x="101365" y="792"/>
                </a:lnTo>
                <a:lnTo>
                  <a:pt x="99298" y="2113"/>
                </a:lnTo>
                <a:lnTo>
                  <a:pt x="97126" y="3787"/>
                </a:lnTo>
                <a:lnTo>
                  <a:pt x="94090" y="4904"/>
                </a:lnTo>
                <a:lnTo>
                  <a:pt x="90479" y="5648"/>
                </a:lnTo>
                <a:lnTo>
                  <a:pt x="86484" y="6144"/>
                </a:lnTo>
                <a:lnTo>
                  <a:pt x="82233" y="6475"/>
                </a:lnTo>
                <a:lnTo>
                  <a:pt x="77811" y="6695"/>
                </a:lnTo>
                <a:lnTo>
                  <a:pt x="68665" y="6941"/>
                </a:lnTo>
                <a:lnTo>
                  <a:pt x="14298" y="7137"/>
                </a:lnTo>
                <a:lnTo>
                  <a:pt x="14229" y="10929"/>
                </a:lnTo>
                <a:lnTo>
                  <a:pt x="13425" y="12840"/>
                </a:lnTo>
                <a:lnTo>
                  <a:pt x="10416" y="17080"/>
                </a:lnTo>
                <a:lnTo>
                  <a:pt x="9296" y="19321"/>
                </a:lnTo>
                <a:lnTo>
                  <a:pt x="8051" y="23929"/>
                </a:lnTo>
                <a:lnTo>
                  <a:pt x="7499" y="28623"/>
                </a:lnTo>
                <a:lnTo>
                  <a:pt x="7252" y="33355"/>
                </a:lnTo>
                <a:lnTo>
                  <a:pt x="7143" y="38104"/>
                </a:lnTo>
                <a:lnTo>
                  <a:pt x="6320" y="40481"/>
                </a:lnTo>
                <a:lnTo>
                  <a:pt x="3290" y="45240"/>
                </a:lnTo>
                <a:lnTo>
                  <a:pt x="1413" y="50001"/>
                </a:lnTo>
                <a:lnTo>
                  <a:pt x="209" y="55732"/>
                </a:lnTo>
                <a:lnTo>
                  <a:pt x="0" y="60517"/>
                </a:lnTo>
                <a:lnTo>
                  <a:pt x="765" y="62567"/>
                </a:lnTo>
                <a:lnTo>
                  <a:pt x="3731" y="66962"/>
                </a:lnTo>
                <a:lnTo>
                  <a:pt x="6764" y="71038"/>
                </a:lnTo>
                <a:lnTo>
                  <a:pt x="10762" y="71314"/>
                </a:lnTo>
                <a:lnTo>
                  <a:pt x="16974" y="71396"/>
                </a:lnTo>
                <a:lnTo>
                  <a:pt x="34695" y="71427"/>
                </a:lnTo>
                <a:lnTo>
                  <a:pt x="38976" y="70635"/>
                </a:lnTo>
                <a:lnTo>
                  <a:pt x="43417" y="69312"/>
                </a:lnTo>
                <a:lnTo>
                  <a:pt x="47966" y="67637"/>
                </a:lnTo>
                <a:lnTo>
                  <a:pt x="51792" y="66520"/>
                </a:lnTo>
                <a:lnTo>
                  <a:pt x="55136" y="65776"/>
                </a:lnTo>
                <a:lnTo>
                  <a:pt x="58159" y="65279"/>
                </a:lnTo>
                <a:lnTo>
                  <a:pt x="62556" y="64155"/>
                </a:lnTo>
                <a:lnTo>
                  <a:pt x="67869" y="62611"/>
                </a:lnTo>
                <a:lnTo>
                  <a:pt x="73791" y="60788"/>
                </a:lnTo>
                <a:lnTo>
                  <a:pt x="79328" y="59573"/>
                </a:lnTo>
                <a:lnTo>
                  <a:pt x="84606" y="58763"/>
                </a:lnTo>
                <a:lnTo>
                  <a:pt x="89712" y="58223"/>
                </a:lnTo>
                <a:lnTo>
                  <a:pt x="94704" y="58657"/>
                </a:lnTo>
                <a:lnTo>
                  <a:pt x="99619" y="59739"/>
                </a:lnTo>
                <a:lnTo>
                  <a:pt x="104484" y="61255"/>
                </a:lnTo>
                <a:lnTo>
                  <a:pt x="108520" y="62265"/>
                </a:lnTo>
                <a:lnTo>
                  <a:pt x="112005" y="62939"/>
                </a:lnTo>
                <a:lnTo>
                  <a:pt x="115122" y="63388"/>
                </a:lnTo>
                <a:lnTo>
                  <a:pt x="117994" y="64482"/>
                </a:lnTo>
                <a:lnTo>
                  <a:pt x="120702" y="66004"/>
                </a:lnTo>
                <a:lnTo>
                  <a:pt x="123302" y="67813"/>
                </a:lnTo>
                <a:lnTo>
                  <a:pt x="125828" y="69812"/>
                </a:lnTo>
                <a:lnTo>
                  <a:pt x="128306" y="71939"/>
                </a:lnTo>
                <a:lnTo>
                  <a:pt x="130752" y="74151"/>
                </a:lnTo>
                <a:lnTo>
                  <a:pt x="132382" y="76419"/>
                </a:lnTo>
                <a:lnTo>
                  <a:pt x="134194" y="81056"/>
                </a:lnTo>
                <a:lnTo>
                  <a:pt x="133884" y="83404"/>
                </a:lnTo>
                <a:lnTo>
                  <a:pt x="132882" y="85763"/>
                </a:lnTo>
                <a:lnTo>
                  <a:pt x="131422" y="88129"/>
                </a:lnTo>
                <a:lnTo>
                  <a:pt x="130448" y="91294"/>
                </a:lnTo>
                <a:lnTo>
                  <a:pt x="129799" y="94991"/>
                </a:lnTo>
                <a:lnTo>
                  <a:pt x="129366" y="99044"/>
                </a:lnTo>
                <a:lnTo>
                  <a:pt x="128283" y="102539"/>
                </a:lnTo>
                <a:lnTo>
                  <a:pt x="126768" y="105663"/>
                </a:lnTo>
                <a:lnTo>
                  <a:pt x="124964" y="108540"/>
                </a:lnTo>
                <a:lnTo>
                  <a:pt x="122968" y="112045"/>
                </a:lnTo>
                <a:lnTo>
                  <a:pt x="118633" y="120173"/>
                </a:lnTo>
                <a:lnTo>
                  <a:pt x="115572" y="123769"/>
                </a:lnTo>
                <a:lnTo>
                  <a:pt x="111944" y="126960"/>
                </a:lnTo>
                <a:lnTo>
                  <a:pt x="107937" y="129882"/>
                </a:lnTo>
                <a:lnTo>
                  <a:pt x="103679" y="133417"/>
                </a:lnTo>
                <a:lnTo>
                  <a:pt x="99252" y="137361"/>
                </a:lnTo>
                <a:lnTo>
                  <a:pt x="94714" y="141578"/>
                </a:lnTo>
                <a:lnTo>
                  <a:pt x="90895" y="144389"/>
                </a:lnTo>
                <a:lnTo>
                  <a:pt x="87555" y="146263"/>
                </a:lnTo>
                <a:lnTo>
                  <a:pt x="84535" y="147513"/>
                </a:lnTo>
                <a:lnTo>
                  <a:pt x="80934" y="149139"/>
                </a:lnTo>
                <a:lnTo>
                  <a:pt x="68280" y="155221"/>
                </a:lnTo>
                <a:lnTo>
                  <a:pt x="59138" y="159735"/>
                </a:lnTo>
                <a:lnTo>
                  <a:pt x="55270" y="161257"/>
                </a:lnTo>
                <a:lnTo>
                  <a:pt x="51899" y="162271"/>
                </a:lnTo>
                <a:lnTo>
                  <a:pt x="48858" y="162947"/>
                </a:lnTo>
                <a:lnTo>
                  <a:pt x="46037" y="163398"/>
                </a:lnTo>
                <a:lnTo>
                  <a:pt x="43362" y="163698"/>
                </a:lnTo>
                <a:lnTo>
                  <a:pt x="40785" y="163898"/>
                </a:lnTo>
                <a:lnTo>
                  <a:pt x="37479" y="164032"/>
                </a:lnTo>
                <a:lnTo>
                  <a:pt x="29573" y="164180"/>
                </a:lnTo>
                <a:lnTo>
                  <a:pt x="26830" y="163426"/>
                </a:lnTo>
                <a:lnTo>
                  <a:pt x="25001" y="162130"/>
                </a:lnTo>
                <a:lnTo>
                  <a:pt x="23782" y="160471"/>
                </a:lnTo>
                <a:lnTo>
                  <a:pt x="22175" y="159366"/>
                </a:lnTo>
                <a:lnTo>
                  <a:pt x="18274" y="158138"/>
                </a:lnTo>
                <a:lnTo>
                  <a:pt x="16916" y="157016"/>
                </a:lnTo>
                <a:lnTo>
                  <a:pt x="16010" y="155475"/>
                </a:lnTo>
                <a:lnTo>
                  <a:pt x="14200" y="15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284"/>
          <p:cNvSpPr/>
          <p:nvPr/>
        </p:nvSpPr>
        <p:spPr>
          <a:xfrm>
            <a:off x="5286378" y="2771803"/>
            <a:ext cx="100007" cy="192854"/>
          </a:xfrm>
          <a:custGeom>
            <a:avLst/>
            <a:gdLst/>
            <a:ahLst/>
            <a:cxnLst/>
            <a:rect l="0" t="0" r="0" b="0"/>
            <a:pathLst>
              <a:path w="100007" h="192854">
                <a:moveTo>
                  <a:pt x="78578" y="21403"/>
                </a:moveTo>
                <a:lnTo>
                  <a:pt x="78578" y="15252"/>
                </a:lnTo>
                <a:lnTo>
                  <a:pt x="76461" y="12584"/>
                </a:lnTo>
                <a:lnTo>
                  <a:pt x="72427" y="8195"/>
                </a:lnTo>
                <a:lnTo>
                  <a:pt x="67936" y="3643"/>
                </a:lnTo>
                <a:lnTo>
                  <a:pt x="65927" y="2419"/>
                </a:lnTo>
                <a:lnTo>
                  <a:pt x="63794" y="1603"/>
                </a:lnTo>
                <a:lnTo>
                  <a:pt x="58460" y="294"/>
                </a:lnTo>
                <a:lnTo>
                  <a:pt x="56435" y="186"/>
                </a:lnTo>
                <a:lnTo>
                  <a:pt x="49951" y="67"/>
                </a:lnTo>
                <a:lnTo>
                  <a:pt x="41168" y="0"/>
                </a:lnTo>
                <a:lnTo>
                  <a:pt x="38557" y="784"/>
                </a:lnTo>
                <a:lnTo>
                  <a:pt x="36022" y="2101"/>
                </a:lnTo>
                <a:lnTo>
                  <a:pt x="33539" y="3772"/>
                </a:lnTo>
                <a:lnTo>
                  <a:pt x="31089" y="5680"/>
                </a:lnTo>
                <a:lnTo>
                  <a:pt x="28663" y="7746"/>
                </a:lnTo>
                <a:lnTo>
                  <a:pt x="26251" y="9917"/>
                </a:lnTo>
                <a:lnTo>
                  <a:pt x="21455" y="14446"/>
                </a:lnTo>
                <a:lnTo>
                  <a:pt x="4761" y="30939"/>
                </a:lnTo>
                <a:lnTo>
                  <a:pt x="3172" y="33316"/>
                </a:lnTo>
                <a:lnTo>
                  <a:pt x="1408" y="38075"/>
                </a:lnTo>
                <a:lnTo>
                  <a:pt x="938" y="41249"/>
                </a:lnTo>
                <a:lnTo>
                  <a:pt x="624" y="44952"/>
                </a:lnTo>
                <a:lnTo>
                  <a:pt x="276" y="52507"/>
                </a:lnTo>
                <a:lnTo>
                  <a:pt x="121" y="58510"/>
                </a:lnTo>
                <a:lnTo>
                  <a:pt x="4" y="76113"/>
                </a:lnTo>
                <a:lnTo>
                  <a:pt x="0" y="80908"/>
                </a:lnTo>
                <a:lnTo>
                  <a:pt x="793" y="82504"/>
                </a:lnTo>
                <a:lnTo>
                  <a:pt x="2115" y="83568"/>
                </a:lnTo>
                <a:lnTo>
                  <a:pt x="3790" y="84278"/>
                </a:lnTo>
                <a:lnTo>
                  <a:pt x="5700" y="84751"/>
                </a:lnTo>
                <a:lnTo>
                  <a:pt x="7768" y="85066"/>
                </a:lnTo>
                <a:lnTo>
                  <a:pt x="9940" y="85276"/>
                </a:lnTo>
                <a:lnTo>
                  <a:pt x="12181" y="85416"/>
                </a:lnTo>
                <a:lnTo>
                  <a:pt x="16789" y="85572"/>
                </a:lnTo>
                <a:lnTo>
                  <a:pt x="27638" y="85660"/>
                </a:lnTo>
                <a:lnTo>
                  <a:pt x="31918" y="84878"/>
                </a:lnTo>
                <a:lnTo>
                  <a:pt x="36359" y="83563"/>
                </a:lnTo>
                <a:lnTo>
                  <a:pt x="40907" y="81893"/>
                </a:lnTo>
                <a:lnTo>
                  <a:pt x="44733" y="79986"/>
                </a:lnTo>
                <a:lnTo>
                  <a:pt x="48077" y="77921"/>
                </a:lnTo>
                <a:lnTo>
                  <a:pt x="51100" y="75750"/>
                </a:lnTo>
                <a:lnTo>
                  <a:pt x="54703" y="73509"/>
                </a:lnTo>
                <a:lnTo>
                  <a:pt x="58693" y="71222"/>
                </a:lnTo>
                <a:lnTo>
                  <a:pt x="62940" y="68903"/>
                </a:lnTo>
                <a:lnTo>
                  <a:pt x="66565" y="67357"/>
                </a:lnTo>
                <a:lnTo>
                  <a:pt x="69775" y="66327"/>
                </a:lnTo>
                <a:lnTo>
                  <a:pt x="72710" y="65640"/>
                </a:lnTo>
                <a:lnTo>
                  <a:pt x="75459" y="63594"/>
                </a:lnTo>
                <a:lnTo>
                  <a:pt x="78086" y="60643"/>
                </a:lnTo>
                <a:lnTo>
                  <a:pt x="80632" y="57088"/>
                </a:lnTo>
                <a:lnTo>
                  <a:pt x="83122" y="53924"/>
                </a:lnTo>
                <a:lnTo>
                  <a:pt x="85576" y="51021"/>
                </a:lnTo>
                <a:lnTo>
                  <a:pt x="88006" y="48292"/>
                </a:lnTo>
                <a:lnTo>
                  <a:pt x="89626" y="45679"/>
                </a:lnTo>
                <a:lnTo>
                  <a:pt x="91425" y="40659"/>
                </a:lnTo>
                <a:lnTo>
                  <a:pt x="94342" y="35782"/>
                </a:lnTo>
                <a:lnTo>
                  <a:pt x="96231" y="33370"/>
                </a:lnTo>
                <a:lnTo>
                  <a:pt x="98330" y="28574"/>
                </a:lnTo>
                <a:lnTo>
                  <a:pt x="99678" y="22819"/>
                </a:lnTo>
                <a:lnTo>
                  <a:pt x="99911" y="18030"/>
                </a:lnTo>
                <a:lnTo>
                  <a:pt x="100006" y="14357"/>
                </a:lnTo>
                <a:lnTo>
                  <a:pt x="97891" y="16419"/>
                </a:lnTo>
                <a:lnTo>
                  <a:pt x="93858" y="20419"/>
                </a:lnTo>
                <a:lnTo>
                  <a:pt x="93306" y="23082"/>
                </a:lnTo>
                <a:lnTo>
                  <a:pt x="93061" y="27705"/>
                </a:lnTo>
                <a:lnTo>
                  <a:pt x="92904" y="41492"/>
                </a:lnTo>
                <a:lnTo>
                  <a:pt x="92891" y="44320"/>
                </a:lnTo>
                <a:lnTo>
                  <a:pt x="92089" y="47794"/>
                </a:lnTo>
                <a:lnTo>
                  <a:pt x="90760" y="51697"/>
                </a:lnTo>
                <a:lnTo>
                  <a:pt x="89081" y="55886"/>
                </a:lnTo>
                <a:lnTo>
                  <a:pt x="87961" y="60267"/>
                </a:lnTo>
                <a:lnTo>
                  <a:pt x="87214" y="64775"/>
                </a:lnTo>
                <a:lnTo>
                  <a:pt x="86717" y="69367"/>
                </a:lnTo>
                <a:lnTo>
                  <a:pt x="85591" y="74017"/>
                </a:lnTo>
                <a:lnTo>
                  <a:pt x="84047" y="78704"/>
                </a:lnTo>
                <a:lnTo>
                  <a:pt x="82224" y="83416"/>
                </a:lnTo>
                <a:lnTo>
                  <a:pt x="81009" y="88145"/>
                </a:lnTo>
                <a:lnTo>
                  <a:pt x="80199" y="92885"/>
                </a:lnTo>
                <a:lnTo>
                  <a:pt x="79658" y="97633"/>
                </a:lnTo>
                <a:lnTo>
                  <a:pt x="79298" y="103179"/>
                </a:lnTo>
                <a:lnTo>
                  <a:pt x="79058" y="109258"/>
                </a:lnTo>
                <a:lnTo>
                  <a:pt x="78898" y="115691"/>
                </a:lnTo>
                <a:lnTo>
                  <a:pt x="79585" y="121568"/>
                </a:lnTo>
                <a:lnTo>
                  <a:pt x="80837" y="127073"/>
                </a:lnTo>
                <a:lnTo>
                  <a:pt x="82465" y="132331"/>
                </a:lnTo>
                <a:lnTo>
                  <a:pt x="83551" y="136630"/>
                </a:lnTo>
                <a:lnTo>
                  <a:pt x="84274" y="140290"/>
                </a:lnTo>
                <a:lnTo>
                  <a:pt x="84756" y="143523"/>
                </a:lnTo>
                <a:lnTo>
                  <a:pt x="85079" y="147266"/>
                </a:lnTo>
                <a:lnTo>
                  <a:pt x="85293" y="151349"/>
                </a:lnTo>
                <a:lnTo>
                  <a:pt x="85595" y="162564"/>
                </a:lnTo>
                <a:lnTo>
                  <a:pt x="85721" y="191433"/>
                </a:lnTo>
                <a:lnTo>
                  <a:pt x="85722" y="1928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285"/>
          <p:cNvSpPr/>
          <p:nvPr/>
        </p:nvSpPr>
        <p:spPr>
          <a:xfrm>
            <a:off x="4521993" y="3064668"/>
            <a:ext cx="871539" cy="21345"/>
          </a:xfrm>
          <a:custGeom>
            <a:avLst/>
            <a:gdLst/>
            <a:ahLst/>
            <a:cxnLst/>
            <a:rect l="0" t="0" r="0" b="0"/>
            <a:pathLst>
              <a:path w="871539" h="21345">
                <a:moveTo>
                  <a:pt x="0" y="14288"/>
                </a:moveTo>
                <a:lnTo>
                  <a:pt x="6151" y="14288"/>
                </a:lnTo>
                <a:lnTo>
                  <a:pt x="7276" y="15082"/>
                </a:lnTo>
                <a:lnTo>
                  <a:pt x="8819" y="16404"/>
                </a:lnTo>
                <a:lnTo>
                  <a:pt x="13208" y="20439"/>
                </a:lnTo>
                <a:lnTo>
                  <a:pt x="15924" y="20990"/>
                </a:lnTo>
                <a:lnTo>
                  <a:pt x="27929" y="21344"/>
                </a:lnTo>
                <a:lnTo>
                  <a:pt x="32113" y="20580"/>
                </a:lnTo>
                <a:lnTo>
                  <a:pt x="36490" y="19276"/>
                </a:lnTo>
                <a:lnTo>
                  <a:pt x="40995" y="17613"/>
                </a:lnTo>
                <a:lnTo>
                  <a:pt x="45587" y="16505"/>
                </a:lnTo>
                <a:lnTo>
                  <a:pt x="50235" y="15766"/>
                </a:lnTo>
                <a:lnTo>
                  <a:pt x="54921" y="15273"/>
                </a:lnTo>
                <a:lnTo>
                  <a:pt x="66478" y="14726"/>
                </a:lnTo>
                <a:lnTo>
                  <a:pt x="93301" y="14374"/>
                </a:lnTo>
                <a:lnTo>
                  <a:pt x="100300" y="13552"/>
                </a:lnTo>
                <a:lnTo>
                  <a:pt x="107348" y="12210"/>
                </a:lnTo>
                <a:lnTo>
                  <a:pt x="114428" y="10521"/>
                </a:lnTo>
                <a:lnTo>
                  <a:pt x="121529" y="9395"/>
                </a:lnTo>
                <a:lnTo>
                  <a:pt x="128645" y="8645"/>
                </a:lnTo>
                <a:lnTo>
                  <a:pt x="135769" y="8145"/>
                </a:lnTo>
                <a:lnTo>
                  <a:pt x="152153" y="7589"/>
                </a:lnTo>
                <a:lnTo>
                  <a:pt x="197925" y="7203"/>
                </a:lnTo>
                <a:lnTo>
                  <a:pt x="245306" y="7152"/>
                </a:lnTo>
                <a:lnTo>
                  <a:pt x="255613" y="6355"/>
                </a:lnTo>
                <a:lnTo>
                  <a:pt x="266452" y="5031"/>
                </a:lnTo>
                <a:lnTo>
                  <a:pt x="277647" y="3354"/>
                </a:lnTo>
                <a:lnTo>
                  <a:pt x="288286" y="2236"/>
                </a:lnTo>
                <a:lnTo>
                  <a:pt x="298553" y="1491"/>
                </a:lnTo>
                <a:lnTo>
                  <a:pt x="308573" y="994"/>
                </a:lnTo>
                <a:lnTo>
                  <a:pt x="330290" y="442"/>
                </a:lnTo>
                <a:lnTo>
                  <a:pt x="412055" y="26"/>
                </a:lnTo>
                <a:lnTo>
                  <a:pt x="423929" y="811"/>
                </a:lnTo>
                <a:lnTo>
                  <a:pt x="435812" y="2128"/>
                </a:lnTo>
                <a:lnTo>
                  <a:pt x="447705" y="3800"/>
                </a:lnTo>
                <a:lnTo>
                  <a:pt x="471501" y="3541"/>
                </a:lnTo>
                <a:lnTo>
                  <a:pt x="483403" y="2361"/>
                </a:lnTo>
                <a:lnTo>
                  <a:pt x="495306" y="1574"/>
                </a:lnTo>
                <a:lnTo>
                  <a:pt x="507210" y="1050"/>
                </a:lnTo>
                <a:lnTo>
                  <a:pt x="531021" y="467"/>
                </a:lnTo>
                <a:lnTo>
                  <a:pt x="821398" y="0"/>
                </a:lnTo>
                <a:lnTo>
                  <a:pt x="827792" y="794"/>
                </a:lnTo>
                <a:lnTo>
                  <a:pt x="833643" y="2117"/>
                </a:lnTo>
                <a:lnTo>
                  <a:pt x="839130" y="3793"/>
                </a:lnTo>
                <a:lnTo>
                  <a:pt x="843583" y="4910"/>
                </a:lnTo>
                <a:lnTo>
                  <a:pt x="847345" y="5655"/>
                </a:lnTo>
                <a:lnTo>
                  <a:pt x="850647" y="6151"/>
                </a:lnTo>
                <a:lnTo>
                  <a:pt x="858549" y="6703"/>
                </a:lnTo>
                <a:lnTo>
                  <a:pt x="862879" y="6850"/>
                </a:lnTo>
                <a:lnTo>
                  <a:pt x="865765" y="7742"/>
                </a:lnTo>
                <a:lnTo>
                  <a:pt x="867689" y="9130"/>
                </a:lnTo>
                <a:lnTo>
                  <a:pt x="87153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286"/>
          <p:cNvSpPr/>
          <p:nvPr/>
        </p:nvSpPr>
        <p:spPr>
          <a:xfrm>
            <a:off x="4922044" y="3143250"/>
            <a:ext cx="171450" cy="64294"/>
          </a:xfrm>
          <a:custGeom>
            <a:avLst/>
            <a:gdLst/>
            <a:ahLst/>
            <a:cxnLst/>
            <a:rect l="0" t="0" r="0" b="0"/>
            <a:pathLst>
              <a:path w="171450" h="64294">
                <a:moveTo>
                  <a:pt x="7143" y="0"/>
                </a:moveTo>
                <a:lnTo>
                  <a:pt x="7143" y="6150"/>
                </a:lnTo>
                <a:lnTo>
                  <a:pt x="7937" y="7275"/>
                </a:lnTo>
                <a:lnTo>
                  <a:pt x="9260" y="8819"/>
                </a:lnTo>
                <a:lnTo>
                  <a:pt x="10935" y="10641"/>
                </a:lnTo>
                <a:lnTo>
                  <a:pt x="12053" y="12650"/>
                </a:lnTo>
                <a:lnTo>
                  <a:pt x="12797" y="14783"/>
                </a:lnTo>
                <a:lnTo>
                  <a:pt x="13294" y="16999"/>
                </a:lnTo>
                <a:lnTo>
                  <a:pt x="13625" y="19270"/>
                </a:lnTo>
                <a:lnTo>
                  <a:pt x="13846" y="21578"/>
                </a:lnTo>
                <a:lnTo>
                  <a:pt x="13993" y="23910"/>
                </a:lnTo>
                <a:lnTo>
                  <a:pt x="14156" y="28618"/>
                </a:lnTo>
                <a:lnTo>
                  <a:pt x="14200" y="30985"/>
                </a:lnTo>
                <a:lnTo>
                  <a:pt x="13435" y="33356"/>
                </a:lnTo>
                <a:lnTo>
                  <a:pt x="12131" y="35731"/>
                </a:lnTo>
                <a:lnTo>
                  <a:pt x="10468" y="38108"/>
                </a:lnTo>
                <a:lnTo>
                  <a:pt x="9360" y="40487"/>
                </a:lnTo>
                <a:lnTo>
                  <a:pt x="8621" y="42866"/>
                </a:lnTo>
                <a:lnTo>
                  <a:pt x="8128" y="45246"/>
                </a:lnTo>
                <a:lnTo>
                  <a:pt x="7006" y="46832"/>
                </a:lnTo>
                <a:lnTo>
                  <a:pt x="5464" y="47890"/>
                </a:lnTo>
                <a:lnTo>
                  <a:pt x="3642" y="48595"/>
                </a:lnTo>
                <a:lnTo>
                  <a:pt x="2428" y="49859"/>
                </a:lnTo>
                <a:lnTo>
                  <a:pt x="1619" y="51496"/>
                </a:lnTo>
                <a:lnTo>
                  <a:pt x="5" y="57130"/>
                </a:lnTo>
                <a:lnTo>
                  <a:pt x="0" y="57147"/>
                </a:lnTo>
                <a:lnTo>
                  <a:pt x="6150" y="57149"/>
                </a:lnTo>
                <a:lnTo>
                  <a:pt x="7275" y="56356"/>
                </a:lnTo>
                <a:lnTo>
                  <a:pt x="8818" y="55033"/>
                </a:lnTo>
                <a:lnTo>
                  <a:pt x="10641" y="53357"/>
                </a:lnTo>
                <a:lnTo>
                  <a:pt x="13444" y="52240"/>
                </a:lnTo>
                <a:lnTo>
                  <a:pt x="16900" y="51495"/>
                </a:lnTo>
                <a:lnTo>
                  <a:pt x="20791" y="50999"/>
                </a:lnTo>
                <a:lnTo>
                  <a:pt x="24179" y="50668"/>
                </a:lnTo>
                <a:lnTo>
                  <a:pt x="27232" y="50447"/>
                </a:lnTo>
                <a:lnTo>
                  <a:pt x="30061" y="50300"/>
                </a:lnTo>
                <a:lnTo>
                  <a:pt x="37437" y="50137"/>
                </a:lnTo>
                <a:lnTo>
                  <a:pt x="120055" y="50006"/>
                </a:lnTo>
                <a:lnTo>
                  <a:pt x="124487" y="50800"/>
                </a:lnTo>
                <a:lnTo>
                  <a:pt x="129029" y="52123"/>
                </a:lnTo>
                <a:lnTo>
                  <a:pt x="133644" y="53798"/>
                </a:lnTo>
                <a:lnTo>
                  <a:pt x="137514" y="54915"/>
                </a:lnTo>
                <a:lnTo>
                  <a:pt x="140889" y="55660"/>
                </a:lnTo>
                <a:lnTo>
                  <a:pt x="143932" y="56157"/>
                </a:lnTo>
                <a:lnTo>
                  <a:pt x="146754" y="56488"/>
                </a:lnTo>
                <a:lnTo>
                  <a:pt x="152007" y="56855"/>
                </a:lnTo>
                <a:lnTo>
                  <a:pt x="154519" y="57747"/>
                </a:lnTo>
                <a:lnTo>
                  <a:pt x="156987" y="59136"/>
                </a:lnTo>
                <a:lnTo>
                  <a:pt x="159427" y="60855"/>
                </a:lnTo>
                <a:lnTo>
                  <a:pt x="164254" y="62765"/>
                </a:lnTo>
                <a:lnTo>
                  <a:pt x="171449" y="64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287"/>
          <p:cNvSpPr/>
          <p:nvPr/>
        </p:nvSpPr>
        <p:spPr>
          <a:xfrm>
            <a:off x="5036430" y="3136106"/>
            <a:ext cx="14202" cy="178595"/>
          </a:xfrm>
          <a:custGeom>
            <a:avLst/>
            <a:gdLst/>
            <a:ahLst/>
            <a:cxnLst/>
            <a:rect l="0" t="0" r="0" b="0"/>
            <a:pathLst>
              <a:path w="14202" h="178595">
                <a:moveTo>
                  <a:pt x="14201" y="0"/>
                </a:moveTo>
                <a:lnTo>
                  <a:pt x="7144" y="0"/>
                </a:lnTo>
                <a:lnTo>
                  <a:pt x="7074" y="4909"/>
                </a:lnTo>
                <a:lnTo>
                  <a:pt x="7057" y="150989"/>
                </a:lnTo>
                <a:lnTo>
                  <a:pt x="6263" y="153840"/>
                </a:lnTo>
                <a:lnTo>
                  <a:pt x="4940" y="156535"/>
                </a:lnTo>
                <a:lnTo>
                  <a:pt x="3265" y="159125"/>
                </a:lnTo>
                <a:lnTo>
                  <a:pt x="2147" y="161646"/>
                </a:lnTo>
                <a:lnTo>
                  <a:pt x="1403" y="164120"/>
                </a:lnTo>
                <a:lnTo>
                  <a:pt x="906" y="166564"/>
                </a:lnTo>
                <a:lnTo>
                  <a:pt x="575" y="168986"/>
                </a:lnTo>
                <a:lnTo>
                  <a:pt x="207" y="173794"/>
                </a:lnTo>
                <a:lnTo>
                  <a:pt x="0" y="177171"/>
                </a:lnTo>
                <a:lnTo>
                  <a:pt x="765" y="177645"/>
                </a:lnTo>
                <a:lnTo>
                  <a:pt x="2069" y="177962"/>
                </a:lnTo>
                <a:lnTo>
                  <a:pt x="705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PenAnnotation288"/>
          <p:cNvSpPr/>
          <p:nvPr/>
        </p:nvSpPr>
        <p:spPr>
          <a:xfrm>
            <a:off x="5586412" y="3028950"/>
            <a:ext cx="121445" cy="1"/>
          </a:xfrm>
          <a:custGeom>
            <a:avLst/>
            <a:gdLst/>
            <a:ahLst/>
            <a:cxnLst/>
            <a:rect l="0" t="0" r="0" b="0"/>
            <a:pathLst>
              <a:path w="121445" h="1">
                <a:moveTo>
                  <a:pt x="0" y="0"/>
                </a:move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PenAnnotation289"/>
          <p:cNvSpPr/>
          <p:nvPr/>
        </p:nvSpPr>
        <p:spPr>
          <a:xfrm>
            <a:off x="5564981" y="3087092"/>
            <a:ext cx="142876" cy="6152"/>
          </a:xfrm>
          <a:custGeom>
            <a:avLst/>
            <a:gdLst/>
            <a:ahLst/>
            <a:cxnLst/>
            <a:rect l="0" t="0" r="0" b="0"/>
            <a:pathLst>
              <a:path w="142876" h="6152">
                <a:moveTo>
                  <a:pt x="0" y="6151"/>
                </a:moveTo>
                <a:lnTo>
                  <a:pt x="9943" y="6151"/>
                </a:lnTo>
                <a:lnTo>
                  <a:pt x="12185" y="5358"/>
                </a:lnTo>
                <a:lnTo>
                  <a:pt x="14473" y="4035"/>
                </a:lnTo>
                <a:lnTo>
                  <a:pt x="16793" y="2359"/>
                </a:lnTo>
                <a:lnTo>
                  <a:pt x="19926" y="1242"/>
                </a:lnTo>
                <a:lnTo>
                  <a:pt x="23603" y="497"/>
                </a:lnTo>
                <a:lnTo>
                  <a:pt x="27641" y="0"/>
                </a:lnTo>
                <a:lnTo>
                  <a:pt x="31921" y="463"/>
                </a:lnTo>
                <a:lnTo>
                  <a:pt x="36362" y="1566"/>
                </a:lnTo>
                <a:lnTo>
                  <a:pt x="40910" y="3094"/>
                </a:lnTo>
                <a:lnTo>
                  <a:pt x="45530" y="4113"/>
                </a:lnTo>
                <a:lnTo>
                  <a:pt x="50197" y="4793"/>
                </a:lnTo>
                <a:lnTo>
                  <a:pt x="54896" y="5245"/>
                </a:lnTo>
                <a:lnTo>
                  <a:pt x="59616" y="5547"/>
                </a:lnTo>
                <a:lnTo>
                  <a:pt x="64350" y="5749"/>
                </a:lnTo>
                <a:lnTo>
                  <a:pt x="74638" y="5973"/>
                </a:lnTo>
                <a:lnTo>
                  <a:pt x="142875" y="6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290"/>
          <p:cNvSpPr/>
          <p:nvPr/>
        </p:nvSpPr>
        <p:spPr>
          <a:xfrm>
            <a:off x="5922264" y="3036093"/>
            <a:ext cx="35508" cy="35712"/>
          </a:xfrm>
          <a:custGeom>
            <a:avLst/>
            <a:gdLst/>
            <a:ahLst/>
            <a:cxnLst/>
            <a:rect l="0" t="0" r="0" b="0"/>
            <a:pathLst>
              <a:path w="35508" h="35712">
                <a:moveTo>
                  <a:pt x="7048" y="7144"/>
                </a:moveTo>
                <a:lnTo>
                  <a:pt x="13898" y="7144"/>
                </a:lnTo>
                <a:lnTo>
                  <a:pt x="14789" y="7938"/>
                </a:lnTo>
                <a:lnTo>
                  <a:pt x="17897" y="10936"/>
                </a:lnTo>
                <a:lnTo>
                  <a:pt x="19837" y="12054"/>
                </a:lnTo>
                <a:lnTo>
                  <a:pt x="21924" y="12798"/>
                </a:lnTo>
                <a:lnTo>
                  <a:pt x="24109" y="13295"/>
                </a:lnTo>
                <a:lnTo>
                  <a:pt x="25566" y="14420"/>
                </a:lnTo>
                <a:lnTo>
                  <a:pt x="26537" y="15963"/>
                </a:lnTo>
                <a:lnTo>
                  <a:pt x="28096" y="20351"/>
                </a:lnTo>
                <a:lnTo>
                  <a:pt x="28223" y="21505"/>
                </a:lnTo>
                <a:lnTo>
                  <a:pt x="28309" y="23068"/>
                </a:lnTo>
                <a:lnTo>
                  <a:pt x="28446" y="27487"/>
                </a:lnTo>
                <a:lnTo>
                  <a:pt x="28470" y="32045"/>
                </a:lnTo>
                <a:lnTo>
                  <a:pt x="27679" y="33270"/>
                </a:lnTo>
                <a:lnTo>
                  <a:pt x="26358" y="34086"/>
                </a:lnTo>
                <a:lnTo>
                  <a:pt x="22328" y="35397"/>
                </a:lnTo>
                <a:lnTo>
                  <a:pt x="21203" y="35504"/>
                </a:lnTo>
                <a:lnTo>
                  <a:pt x="19660" y="35576"/>
                </a:lnTo>
                <a:lnTo>
                  <a:pt x="15272" y="35691"/>
                </a:lnTo>
                <a:lnTo>
                  <a:pt x="10720" y="35711"/>
                </a:lnTo>
                <a:lnTo>
                  <a:pt x="9496" y="34920"/>
                </a:lnTo>
                <a:lnTo>
                  <a:pt x="8680" y="33599"/>
                </a:lnTo>
                <a:lnTo>
                  <a:pt x="8136" y="31924"/>
                </a:lnTo>
                <a:lnTo>
                  <a:pt x="6979" y="30014"/>
                </a:lnTo>
                <a:lnTo>
                  <a:pt x="5415" y="27947"/>
                </a:lnTo>
                <a:lnTo>
                  <a:pt x="993" y="22719"/>
                </a:lnTo>
                <a:lnTo>
                  <a:pt x="630" y="21496"/>
                </a:lnTo>
                <a:lnTo>
                  <a:pt x="388" y="19887"/>
                </a:lnTo>
                <a:lnTo>
                  <a:pt x="227" y="18020"/>
                </a:lnTo>
                <a:lnTo>
                  <a:pt x="119" y="15983"/>
                </a:lnTo>
                <a:lnTo>
                  <a:pt x="0" y="11601"/>
                </a:lnTo>
                <a:lnTo>
                  <a:pt x="762" y="9322"/>
                </a:lnTo>
                <a:lnTo>
                  <a:pt x="2063" y="7008"/>
                </a:lnTo>
                <a:lnTo>
                  <a:pt x="6064" y="1385"/>
                </a:lnTo>
                <a:lnTo>
                  <a:pt x="7185" y="923"/>
                </a:lnTo>
                <a:lnTo>
                  <a:pt x="8727" y="616"/>
                </a:lnTo>
                <a:lnTo>
                  <a:pt x="10549" y="410"/>
                </a:lnTo>
                <a:lnTo>
                  <a:pt x="12557" y="274"/>
                </a:lnTo>
                <a:lnTo>
                  <a:pt x="14689" y="182"/>
                </a:lnTo>
                <a:lnTo>
                  <a:pt x="20023" y="36"/>
                </a:lnTo>
                <a:lnTo>
                  <a:pt x="35232" y="0"/>
                </a:lnTo>
                <a:lnTo>
                  <a:pt x="35362" y="794"/>
                </a:lnTo>
                <a:lnTo>
                  <a:pt x="35449" y="2117"/>
                </a:lnTo>
                <a:lnTo>
                  <a:pt x="35507" y="3793"/>
                </a:lnTo>
                <a:lnTo>
                  <a:pt x="34752" y="4910"/>
                </a:lnTo>
                <a:lnTo>
                  <a:pt x="33455" y="5655"/>
                </a:lnTo>
                <a:lnTo>
                  <a:pt x="31796" y="6151"/>
                </a:lnTo>
                <a:lnTo>
                  <a:pt x="30691" y="7276"/>
                </a:lnTo>
                <a:lnTo>
                  <a:pt x="29954" y="8819"/>
                </a:lnTo>
                <a:lnTo>
                  <a:pt x="28479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291"/>
          <p:cNvSpPr/>
          <p:nvPr/>
        </p:nvSpPr>
        <p:spPr>
          <a:xfrm>
            <a:off x="6072207" y="2843212"/>
            <a:ext cx="149865" cy="171414"/>
          </a:xfrm>
          <a:custGeom>
            <a:avLst/>
            <a:gdLst/>
            <a:ahLst/>
            <a:cxnLst/>
            <a:rect l="0" t="0" r="0" b="0"/>
            <a:pathLst>
              <a:path w="149865" h="171414">
                <a:moveTo>
                  <a:pt x="114280" y="35719"/>
                </a:moveTo>
                <a:lnTo>
                  <a:pt x="110488" y="35719"/>
                </a:lnTo>
                <a:lnTo>
                  <a:pt x="109370" y="34925"/>
                </a:lnTo>
                <a:lnTo>
                  <a:pt x="108626" y="33602"/>
                </a:lnTo>
                <a:lnTo>
                  <a:pt x="107430" y="29568"/>
                </a:lnTo>
                <a:lnTo>
                  <a:pt x="106539" y="29237"/>
                </a:lnTo>
                <a:lnTo>
                  <a:pt x="103431" y="28869"/>
                </a:lnTo>
                <a:lnTo>
                  <a:pt x="102285" y="27977"/>
                </a:lnTo>
                <a:lnTo>
                  <a:pt x="101521" y="26589"/>
                </a:lnTo>
                <a:lnTo>
                  <a:pt x="101011" y="24870"/>
                </a:lnTo>
                <a:lnTo>
                  <a:pt x="99878" y="23724"/>
                </a:lnTo>
                <a:lnTo>
                  <a:pt x="98329" y="22959"/>
                </a:lnTo>
                <a:lnTo>
                  <a:pt x="94491" y="22111"/>
                </a:lnTo>
                <a:lnTo>
                  <a:pt x="90139" y="21733"/>
                </a:lnTo>
                <a:lnTo>
                  <a:pt x="87073" y="21632"/>
                </a:lnTo>
                <a:lnTo>
                  <a:pt x="79434" y="21521"/>
                </a:lnTo>
                <a:lnTo>
                  <a:pt x="75968" y="22285"/>
                </a:lnTo>
                <a:lnTo>
                  <a:pt x="72864" y="23588"/>
                </a:lnTo>
                <a:lnTo>
                  <a:pt x="70001" y="25250"/>
                </a:lnTo>
                <a:lnTo>
                  <a:pt x="62586" y="29214"/>
                </a:lnTo>
                <a:lnTo>
                  <a:pt x="30837" y="45281"/>
                </a:lnTo>
                <a:lnTo>
                  <a:pt x="26902" y="46856"/>
                </a:lnTo>
                <a:lnTo>
                  <a:pt x="23484" y="47906"/>
                </a:lnTo>
                <a:lnTo>
                  <a:pt x="20412" y="48606"/>
                </a:lnTo>
                <a:lnTo>
                  <a:pt x="16776" y="49867"/>
                </a:lnTo>
                <a:lnTo>
                  <a:pt x="12765" y="51501"/>
                </a:lnTo>
                <a:lnTo>
                  <a:pt x="2505" y="56034"/>
                </a:lnTo>
                <a:lnTo>
                  <a:pt x="1664" y="57200"/>
                </a:lnTo>
                <a:lnTo>
                  <a:pt x="479" y="61839"/>
                </a:lnTo>
                <a:lnTo>
                  <a:pt x="46" y="63971"/>
                </a:lnTo>
                <a:lnTo>
                  <a:pt x="0" y="67990"/>
                </a:lnTo>
                <a:lnTo>
                  <a:pt x="787" y="69139"/>
                </a:lnTo>
                <a:lnTo>
                  <a:pt x="2105" y="69906"/>
                </a:lnTo>
                <a:lnTo>
                  <a:pt x="5687" y="70757"/>
                </a:lnTo>
                <a:lnTo>
                  <a:pt x="9925" y="71135"/>
                </a:lnTo>
                <a:lnTo>
                  <a:pt x="12960" y="71236"/>
                </a:lnTo>
                <a:lnTo>
                  <a:pt x="29238" y="71398"/>
                </a:lnTo>
                <a:lnTo>
                  <a:pt x="33773" y="71411"/>
                </a:lnTo>
                <a:lnTo>
                  <a:pt x="38383" y="72214"/>
                </a:lnTo>
                <a:lnTo>
                  <a:pt x="43045" y="73542"/>
                </a:lnTo>
                <a:lnTo>
                  <a:pt x="47740" y="75222"/>
                </a:lnTo>
                <a:lnTo>
                  <a:pt x="52457" y="76342"/>
                </a:lnTo>
                <a:lnTo>
                  <a:pt x="57190" y="77088"/>
                </a:lnTo>
                <a:lnTo>
                  <a:pt x="61933" y="77586"/>
                </a:lnTo>
                <a:lnTo>
                  <a:pt x="67475" y="78711"/>
                </a:lnTo>
                <a:lnTo>
                  <a:pt x="73552" y="80256"/>
                </a:lnTo>
                <a:lnTo>
                  <a:pt x="79984" y="82079"/>
                </a:lnTo>
                <a:lnTo>
                  <a:pt x="85860" y="84088"/>
                </a:lnTo>
                <a:lnTo>
                  <a:pt x="91364" y="86221"/>
                </a:lnTo>
                <a:lnTo>
                  <a:pt x="96622" y="88437"/>
                </a:lnTo>
                <a:lnTo>
                  <a:pt x="101714" y="90708"/>
                </a:lnTo>
                <a:lnTo>
                  <a:pt x="111605" y="95348"/>
                </a:lnTo>
                <a:lnTo>
                  <a:pt x="126099" y="102423"/>
                </a:lnTo>
                <a:lnTo>
                  <a:pt x="130097" y="104794"/>
                </a:lnTo>
                <a:lnTo>
                  <a:pt x="133556" y="107169"/>
                </a:lnTo>
                <a:lnTo>
                  <a:pt x="136656" y="109546"/>
                </a:lnTo>
                <a:lnTo>
                  <a:pt x="139516" y="111925"/>
                </a:lnTo>
                <a:lnTo>
                  <a:pt x="142217" y="114304"/>
                </a:lnTo>
                <a:lnTo>
                  <a:pt x="144811" y="116684"/>
                </a:lnTo>
                <a:lnTo>
                  <a:pt x="146540" y="119858"/>
                </a:lnTo>
                <a:lnTo>
                  <a:pt x="147693" y="123562"/>
                </a:lnTo>
                <a:lnTo>
                  <a:pt x="148461" y="127618"/>
                </a:lnTo>
                <a:lnTo>
                  <a:pt x="148974" y="131116"/>
                </a:lnTo>
                <a:lnTo>
                  <a:pt x="149315" y="134242"/>
                </a:lnTo>
                <a:lnTo>
                  <a:pt x="149543" y="137120"/>
                </a:lnTo>
                <a:lnTo>
                  <a:pt x="149796" y="142434"/>
                </a:lnTo>
                <a:lnTo>
                  <a:pt x="149864" y="144962"/>
                </a:lnTo>
                <a:lnTo>
                  <a:pt x="149115" y="147441"/>
                </a:lnTo>
                <a:lnTo>
                  <a:pt x="146166" y="152313"/>
                </a:lnTo>
                <a:lnTo>
                  <a:pt x="142210" y="157124"/>
                </a:lnTo>
                <a:lnTo>
                  <a:pt x="137806" y="161908"/>
                </a:lnTo>
                <a:lnTo>
                  <a:pt x="133203" y="166680"/>
                </a:lnTo>
                <a:lnTo>
                  <a:pt x="130070" y="168270"/>
                </a:lnTo>
                <a:lnTo>
                  <a:pt x="126394" y="169330"/>
                </a:lnTo>
                <a:lnTo>
                  <a:pt x="122356" y="170037"/>
                </a:lnTo>
                <a:lnTo>
                  <a:pt x="118870" y="170508"/>
                </a:lnTo>
                <a:lnTo>
                  <a:pt x="115753" y="170822"/>
                </a:lnTo>
                <a:lnTo>
                  <a:pt x="112881" y="171031"/>
                </a:lnTo>
                <a:lnTo>
                  <a:pt x="110172" y="171171"/>
                </a:lnTo>
                <a:lnTo>
                  <a:pt x="105046" y="171326"/>
                </a:lnTo>
                <a:lnTo>
                  <a:pt x="93905" y="171413"/>
                </a:lnTo>
                <a:lnTo>
                  <a:pt x="90378" y="170632"/>
                </a:lnTo>
                <a:lnTo>
                  <a:pt x="87233" y="169317"/>
                </a:lnTo>
                <a:lnTo>
                  <a:pt x="84342" y="167647"/>
                </a:lnTo>
                <a:lnTo>
                  <a:pt x="81622" y="166533"/>
                </a:lnTo>
                <a:lnTo>
                  <a:pt x="79014" y="165791"/>
                </a:lnTo>
                <a:lnTo>
                  <a:pt x="76482" y="165296"/>
                </a:lnTo>
                <a:lnTo>
                  <a:pt x="74000" y="164172"/>
                </a:lnTo>
                <a:lnTo>
                  <a:pt x="71552" y="162630"/>
                </a:lnTo>
                <a:lnTo>
                  <a:pt x="69126" y="160807"/>
                </a:lnTo>
                <a:lnTo>
                  <a:pt x="67508" y="158005"/>
                </a:lnTo>
                <a:lnTo>
                  <a:pt x="66430" y="154549"/>
                </a:lnTo>
                <a:lnTo>
                  <a:pt x="65711" y="150658"/>
                </a:lnTo>
                <a:lnTo>
                  <a:pt x="65232" y="147270"/>
                </a:lnTo>
                <a:lnTo>
                  <a:pt x="64913" y="144217"/>
                </a:lnTo>
                <a:lnTo>
                  <a:pt x="64700" y="141389"/>
                </a:lnTo>
                <a:lnTo>
                  <a:pt x="64558" y="137915"/>
                </a:lnTo>
                <a:lnTo>
                  <a:pt x="64400" y="129823"/>
                </a:lnTo>
                <a:lnTo>
                  <a:pt x="64285" y="102293"/>
                </a:lnTo>
                <a:lnTo>
                  <a:pt x="65075" y="97564"/>
                </a:lnTo>
                <a:lnTo>
                  <a:pt x="66395" y="92824"/>
                </a:lnTo>
                <a:lnTo>
                  <a:pt x="68069" y="88076"/>
                </a:lnTo>
                <a:lnTo>
                  <a:pt x="69979" y="84118"/>
                </a:lnTo>
                <a:lnTo>
                  <a:pt x="72046" y="80685"/>
                </a:lnTo>
                <a:lnTo>
                  <a:pt x="74218" y="77602"/>
                </a:lnTo>
                <a:lnTo>
                  <a:pt x="76460" y="73960"/>
                </a:lnTo>
                <a:lnTo>
                  <a:pt x="78747" y="69944"/>
                </a:lnTo>
                <a:lnTo>
                  <a:pt x="83407" y="61249"/>
                </a:lnTo>
                <a:lnTo>
                  <a:pt x="95241" y="38013"/>
                </a:lnTo>
                <a:lnTo>
                  <a:pt x="97618" y="34073"/>
                </a:lnTo>
                <a:lnTo>
                  <a:pt x="99997" y="30653"/>
                </a:lnTo>
                <a:lnTo>
                  <a:pt x="102377" y="27579"/>
                </a:lnTo>
                <a:lnTo>
                  <a:pt x="103963" y="24736"/>
                </a:lnTo>
                <a:lnTo>
                  <a:pt x="105726" y="19460"/>
                </a:lnTo>
                <a:lnTo>
                  <a:pt x="107784" y="16942"/>
                </a:lnTo>
                <a:lnTo>
                  <a:pt x="110743" y="14470"/>
                </a:lnTo>
                <a:lnTo>
                  <a:pt x="119314" y="8591"/>
                </a:lnTo>
                <a:lnTo>
                  <a:pt x="120017" y="7315"/>
                </a:lnTo>
                <a:lnTo>
                  <a:pt x="121007" y="2520"/>
                </a:lnTo>
                <a:lnTo>
                  <a:pt x="1214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292"/>
          <p:cNvSpPr/>
          <p:nvPr/>
        </p:nvSpPr>
        <p:spPr>
          <a:xfrm>
            <a:off x="6250781" y="2850356"/>
            <a:ext cx="156046" cy="185738"/>
          </a:xfrm>
          <a:custGeom>
            <a:avLst/>
            <a:gdLst/>
            <a:ahLst/>
            <a:cxnLst/>
            <a:rect l="0" t="0" r="0" b="0"/>
            <a:pathLst>
              <a:path w="156046" h="185738">
                <a:moveTo>
                  <a:pt x="0" y="0"/>
                </a:moveTo>
                <a:lnTo>
                  <a:pt x="10642" y="0"/>
                </a:lnTo>
                <a:lnTo>
                  <a:pt x="11857" y="794"/>
                </a:lnTo>
                <a:lnTo>
                  <a:pt x="12667" y="2116"/>
                </a:lnTo>
                <a:lnTo>
                  <a:pt x="13207" y="3792"/>
                </a:lnTo>
                <a:lnTo>
                  <a:pt x="14361" y="4909"/>
                </a:lnTo>
                <a:lnTo>
                  <a:pt x="15924" y="5654"/>
                </a:lnTo>
                <a:lnTo>
                  <a:pt x="19777" y="6482"/>
                </a:lnTo>
                <a:lnTo>
                  <a:pt x="24135" y="6849"/>
                </a:lnTo>
                <a:lnTo>
                  <a:pt x="30835" y="7013"/>
                </a:lnTo>
                <a:lnTo>
                  <a:pt x="138015" y="7144"/>
                </a:lnTo>
                <a:lnTo>
                  <a:pt x="140428" y="7937"/>
                </a:lnTo>
                <a:lnTo>
                  <a:pt x="145227" y="10936"/>
                </a:lnTo>
                <a:lnTo>
                  <a:pt x="146824" y="12847"/>
                </a:lnTo>
                <a:lnTo>
                  <a:pt x="147889" y="14915"/>
                </a:lnTo>
                <a:lnTo>
                  <a:pt x="148599" y="17087"/>
                </a:lnTo>
                <a:lnTo>
                  <a:pt x="149866" y="18535"/>
                </a:lnTo>
                <a:lnTo>
                  <a:pt x="151504" y="19500"/>
                </a:lnTo>
                <a:lnTo>
                  <a:pt x="153390" y="20144"/>
                </a:lnTo>
                <a:lnTo>
                  <a:pt x="154648" y="22160"/>
                </a:lnTo>
                <a:lnTo>
                  <a:pt x="155486" y="25092"/>
                </a:lnTo>
                <a:lnTo>
                  <a:pt x="156045" y="28634"/>
                </a:lnTo>
                <a:lnTo>
                  <a:pt x="155624" y="31789"/>
                </a:lnTo>
                <a:lnTo>
                  <a:pt x="154549" y="34687"/>
                </a:lnTo>
                <a:lnTo>
                  <a:pt x="152032" y="40023"/>
                </a:lnTo>
                <a:lnTo>
                  <a:pt x="150914" y="45040"/>
                </a:lnTo>
                <a:lnTo>
                  <a:pt x="149822" y="48283"/>
                </a:lnTo>
                <a:lnTo>
                  <a:pt x="148300" y="52032"/>
                </a:lnTo>
                <a:lnTo>
                  <a:pt x="146492" y="56119"/>
                </a:lnTo>
                <a:lnTo>
                  <a:pt x="145286" y="59638"/>
                </a:lnTo>
                <a:lnTo>
                  <a:pt x="144482" y="62777"/>
                </a:lnTo>
                <a:lnTo>
                  <a:pt x="143946" y="65664"/>
                </a:lnTo>
                <a:lnTo>
                  <a:pt x="142795" y="69176"/>
                </a:lnTo>
                <a:lnTo>
                  <a:pt x="141235" y="73105"/>
                </a:lnTo>
                <a:lnTo>
                  <a:pt x="139400" y="77311"/>
                </a:lnTo>
                <a:lnTo>
                  <a:pt x="135245" y="86219"/>
                </a:lnTo>
                <a:lnTo>
                  <a:pt x="126110" y="104872"/>
                </a:lnTo>
                <a:lnTo>
                  <a:pt x="124555" y="109602"/>
                </a:lnTo>
                <a:lnTo>
                  <a:pt x="123518" y="114343"/>
                </a:lnTo>
                <a:lnTo>
                  <a:pt x="122826" y="119091"/>
                </a:lnTo>
                <a:lnTo>
                  <a:pt x="121572" y="123050"/>
                </a:lnTo>
                <a:lnTo>
                  <a:pt x="119941" y="126484"/>
                </a:lnTo>
                <a:lnTo>
                  <a:pt x="118061" y="129566"/>
                </a:lnTo>
                <a:lnTo>
                  <a:pt x="116807" y="133209"/>
                </a:lnTo>
                <a:lnTo>
                  <a:pt x="115971" y="137224"/>
                </a:lnTo>
                <a:lnTo>
                  <a:pt x="115414" y="141489"/>
                </a:lnTo>
                <a:lnTo>
                  <a:pt x="114249" y="145126"/>
                </a:lnTo>
                <a:lnTo>
                  <a:pt x="112679" y="148344"/>
                </a:lnTo>
                <a:lnTo>
                  <a:pt x="109611" y="154037"/>
                </a:lnTo>
                <a:lnTo>
                  <a:pt x="108247" y="159213"/>
                </a:lnTo>
                <a:lnTo>
                  <a:pt x="107641" y="164159"/>
                </a:lnTo>
                <a:lnTo>
                  <a:pt x="107371" y="169003"/>
                </a:lnTo>
                <a:lnTo>
                  <a:pt x="107184" y="177174"/>
                </a:lnTo>
                <a:lnTo>
                  <a:pt x="109285" y="180079"/>
                </a:lnTo>
                <a:lnTo>
                  <a:pt x="11430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293"/>
          <p:cNvSpPr/>
          <p:nvPr/>
        </p:nvSpPr>
        <p:spPr>
          <a:xfrm>
            <a:off x="6515108" y="2850356"/>
            <a:ext cx="128580" cy="64295"/>
          </a:xfrm>
          <a:custGeom>
            <a:avLst/>
            <a:gdLst/>
            <a:ahLst/>
            <a:cxnLst/>
            <a:rect l="0" t="0" r="0" b="0"/>
            <a:pathLst>
              <a:path w="128580" h="64295">
                <a:moveTo>
                  <a:pt x="21423" y="0"/>
                </a:moveTo>
                <a:lnTo>
                  <a:pt x="15272" y="6151"/>
                </a:lnTo>
                <a:lnTo>
                  <a:pt x="14941" y="7275"/>
                </a:lnTo>
                <a:lnTo>
                  <a:pt x="14721" y="8819"/>
                </a:lnTo>
                <a:lnTo>
                  <a:pt x="14574" y="10642"/>
                </a:lnTo>
                <a:lnTo>
                  <a:pt x="14475" y="12651"/>
                </a:lnTo>
                <a:lnTo>
                  <a:pt x="14366" y="16999"/>
                </a:lnTo>
                <a:lnTo>
                  <a:pt x="13543" y="19270"/>
                </a:lnTo>
                <a:lnTo>
                  <a:pt x="12202" y="21578"/>
                </a:lnTo>
                <a:lnTo>
                  <a:pt x="10513" y="23910"/>
                </a:lnTo>
                <a:lnTo>
                  <a:pt x="9387" y="27053"/>
                </a:lnTo>
                <a:lnTo>
                  <a:pt x="8637" y="30735"/>
                </a:lnTo>
                <a:lnTo>
                  <a:pt x="8136" y="34777"/>
                </a:lnTo>
                <a:lnTo>
                  <a:pt x="7008" y="38266"/>
                </a:lnTo>
                <a:lnTo>
                  <a:pt x="5463" y="41386"/>
                </a:lnTo>
                <a:lnTo>
                  <a:pt x="1073" y="48303"/>
                </a:lnTo>
                <a:lnTo>
                  <a:pt x="712" y="49665"/>
                </a:lnTo>
                <a:lnTo>
                  <a:pt x="472" y="51366"/>
                </a:lnTo>
                <a:lnTo>
                  <a:pt x="87" y="56007"/>
                </a:lnTo>
                <a:lnTo>
                  <a:pt x="34" y="58759"/>
                </a:lnTo>
                <a:lnTo>
                  <a:pt x="0" y="63200"/>
                </a:lnTo>
                <a:lnTo>
                  <a:pt x="791" y="63565"/>
                </a:lnTo>
                <a:lnTo>
                  <a:pt x="3786" y="63969"/>
                </a:lnTo>
                <a:lnTo>
                  <a:pt x="7268" y="64230"/>
                </a:lnTo>
                <a:lnTo>
                  <a:pt x="16991" y="64285"/>
                </a:lnTo>
                <a:lnTo>
                  <a:pt x="19262" y="63494"/>
                </a:lnTo>
                <a:lnTo>
                  <a:pt x="21570" y="62173"/>
                </a:lnTo>
                <a:lnTo>
                  <a:pt x="23902" y="60499"/>
                </a:lnTo>
                <a:lnTo>
                  <a:pt x="26251" y="59382"/>
                </a:lnTo>
                <a:lnTo>
                  <a:pt x="28610" y="58638"/>
                </a:lnTo>
                <a:lnTo>
                  <a:pt x="30977" y="58142"/>
                </a:lnTo>
                <a:lnTo>
                  <a:pt x="34142" y="57811"/>
                </a:lnTo>
                <a:lnTo>
                  <a:pt x="37840" y="57591"/>
                </a:lnTo>
                <a:lnTo>
                  <a:pt x="45388" y="57346"/>
                </a:lnTo>
                <a:lnTo>
                  <a:pt x="56701" y="57189"/>
                </a:lnTo>
                <a:lnTo>
                  <a:pt x="98944" y="57150"/>
                </a:lnTo>
                <a:lnTo>
                  <a:pt x="102473" y="57944"/>
                </a:lnTo>
                <a:lnTo>
                  <a:pt x="105618" y="59267"/>
                </a:lnTo>
                <a:lnTo>
                  <a:pt x="108510" y="60942"/>
                </a:lnTo>
                <a:lnTo>
                  <a:pt x="111230" y="62059"/>
                </a:lnTo>
                <a:lnTo>
                  <a:pt x="113839" y="62804"/>
                </a:lnTo>
                <a:lnTo>
                  <a:pt x="116370" y="63301"/>
                </a:lnTo>
                <a:lnTo>
                  <a:pt x="118852" y="63632"/>
                </a:lnTo>
                <a:lnTo>
                  <a:pt x="121301" y="63852"/>
                </a:lnTo>
                <a:lnTo>
                  <a:pt x="128579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294"/>
          <p:cNvSpPr/>
          <p:nvPr/>
        </p:nvSpPr>
        <p:spPr>
          <a:xfrm>
            <a:off x="6615112" y="2843212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20792"/>
                </a:lnTo>
                <a:lnTo>
                  <a:pt x="794" y="24180"/>
                </a:lnTo>
                <a:lnTo>
                  <a:pt x="2117" y="27233"/>
                </a:lnTo>
                <a:lnTo>
                  <a:pt x="3793" y="30061"/>
                </a:lnTo>
                <a:lnTo>
                  <a:pt x="4910" y="33535"/>
                </a:lnTo>
                <a:lnTo>
                  <a:pt x="5654" y="37438"/>
                </a:lnTo>
                <a:lnTo>
                  <a:pt x="6151" y="41627"/>
                </a:lnTo>
                <a:lnTo>
                  <a:pt x="6482" y="46008"/>
                </a:lnTo>
                <a:lnTo>
                  <a:pt x="6703" y="50516"/>
                </a:lnTo>
                <a:lnTo>
                  <a:pt x="6850" y="55108"/>
                </a:lnTo>
                <a:lnTo>
                  <a:pt x="7741" y="59758"/>
                </a:lnTo>
                <a:lnTo>
                  <a:pt x="9130" y="64445"/>
                </a:lnTo>
                <a:lnTo>
                  <a:pt x="10849" y="69157"/>
                </a:lnTo>
                <a:lnTo>
                  <a:pt x="11995" y="73886"/>
                </a:lnTo>
                <a:lnTo>
                  <a:pt x="12759" y="78626"/>
                </a:lnTo>
                <a:lnTo>
                  <a:pt x="13269" y="83374"/>
                </a:lnTo>
                <a:lnTo>
                  <a:pt x="13608" y="88126"/>
                </a:lnTo>
                <a:lnTo>
                  <a:pt x="13835" y="92882"/>
                </a:lnTo>
                <a:lnTo>
                  <a:pt x="14087" y="102400"/>
                </a:lnTo>
                <a:lnTo>
                  <a:pt x="14280" y="134343"/>
                </a:lnTo>
                <a:lnTo>
                  <a:pt x="15077" y="137981"/>
                </a:lnTo>
                <a:lnTo>
                  <a:pt x="16401" y="141200"/>
                </a:lnTo>
                <a:lnTo>
                  <a:pt x="18077" y="144139"/>
                </a:lnTo>
                <a:lnTo>
                  <a:pt x="19196" y="146893"/>
                </a:lnTo>
                <a:lnTo>
                  <a:pt x="19941" y="149522"/>
                </a:lnTo>
                <a:lnTo>
                  <a:pt x="20438" y="152069"/>
                </a:lnTo>
                <a:lnTo>
                  <a:pt x="20989" y="157016"/>
                </a:lnTo>
                <a:lnTo>
                  <a:pt x="21344" y="162866"/>
                </a:lnTo>
                <a:lnTo>
                  <a:pt x="21406" y="167672"/>
                </a:lnTo>
                <a:lnTo>
                  <a:pt x="2143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295"/>
          <p:cNvSpPr/>
          <p:nvPr/>
        </p:nvSpPr>
        <p:spPr>
          <a:xfrm>
            <a:off x="6722366" y="2828925"/>
            <a:ext cx="132326" cy="171451"/>
          </a:xfrm>
          <a:custGeom>
            <a:avLst/>
            <a:gdLst/>
            <a:ahLst/>
            <a:cxnLst/>
            <a:rect l="0" t="0" r="0" b="0"/>
            <a:pathLst>
              <a:path w="132326" h="171451">
                <a:moveTo>
                  <a:pt x="35621" y="0"/>
                </a:moveTo>
                <a:lnTo>
                  <a:pt x="35621" y="6150"/>
                </a:lnTo>
                <a:lnTo>
                  <a:pt x="31828" y="10641"/>
                </a:lnTo>
                <a:lnTo>
                  <a:pt x="30711" y="12650"/>
                </a:lnTo>
                <a:lnTo>
                  <a:pt x="29470" y="16999"/>
                </a:lnTo>
                <a:lnTo>
                  <a:pt x="26802" y="21578"/>
                </a:lnTo>
                <a:lnTo>
                  <a:pt x="24980" y="23910"/>
                </a:lnTo>
                <a:lnTo>
                  <a:pt x="23764" y="27052"/>
                </a:lnTo>
                <a:lnTo>
                  <a:pt x="22954" y="30735"/>
                </a:lnTo>
                <a:lnTo>
                  <a:pt x="22413" y="34777"/>
                </a:lnTo>
                <a:lnTo>
                  <a:pt x="21260" y="38266"/>
                </a:lnTo>
                <a:lnTo>
                  <a:pt x="19697" y="41385"/>
                </a:lnTo>
                <a:lnTo>
                  <a:pt x="17862" y="44259"/>
                </a:lnTo>
                <a:lnTo>
                  <a:pt x="15844" y="47762"/>
                </a:lnTo>
                <a:lnTo>
                  <a:pt x="11485" y="55888"/>
                </a:lnTo>
                <a:lnTo>
                  <a:pt x="10006" y="60277"/>
                </a:lnTo>
                <a:lnTo>
                  <a:pt x="9020" y="64791"/>
                </a:lnTo>
                <a:lnTo>
                  <a:pt x="8362" y="69388"/>
                </a:lnTo>
                <a:lnTo>
                  <a:pt x="7129" y="74039"/>
                </a:lnTo>
                <a:lnTo>
                  <a:pt x="5514" y="78728"/>
                </a:lnTo>
                <a:lnTo>
                  <a:pt x="3644" y="83441"/>
                </a:lnTo>
                <a:lnTo>
                  <a:pt x="2397" y="88171"/>
                </a:lnTo>
                <a:lnTo>
                  <a:pt x="1565" y="92912"/>
                </a:lnTo>
                <a:lnTo>
                  <a:pt x="1011" y="97660"/>
                </a:lnTo>
                <a:lnTo>
                  <a:pt x="641" y="101619"/>
                </a:lnTo>
                <a:lnTo>
                  <a:pt x="395" y="105052"/>
                </a:lnTo>
                <a:lnTo>
                  <a:pt x="231" y="108135"/>
                </a:lnTo>
                <a:lnTo>
                  <a:pt x="48" y="115793"/>
                </a:lnTo>
                <a:lnTo>
                  <a:pt x="0" y="120058"/>
                </a:lnTo>
                <a:lnTo>
                  <a:pt x="761" y="123694"/>
                </a:lnTo>
                <a:lnTo>
                  <a:pt x="2063" y="126913"/>
                </a:lnTo>
                <a:lnTo>
                  <a:pt x="3724" y="129852"/>
                </a:lnTo>
                <a:lnTo>
                  <a:pt x="4831" y="132605"/>
                </a:lnTo>
                <a:lnTo>
                  <a:pt x="6062" y="137781"/>
                </a:lnTo>
                <a:lnTo>
                  <a:pt x="7978" y="140273"/>
                </a:lnTo>
                <a:lnTo>
                  <a:pt x="10842" y="142728"/>
                </a:lnTo>
                <a:lnTo>
                  <a:pt x="14339" y="145158"/>
                </a:lnTo>
                <a:lnTo>
                  <a:pt x="17464" y="147572"/>
                </a:lnTo>
                <a:lnTo>
                  <a:pt x="20341" y="149975"/>
                </a:lnTo>
                <a:lnTo>
                  <a:pt x="26870" y="155742"/>
                </a:lnTo>
                <a:lnTo>
                  <a:pt x="28993" y="156216"/>
                </a:lnTo>
                <a:lnTo>
                  <a:pt x="31996" y="156531"/>
                </a:lnTo>
                <a:lnTo>
                  <a:pt x="35586" y="156741"/>
                </a:lnTo>
                <a:lnTo>
                  <a:pt x="38773" y="157675"/>
                </a:lnTo>
                <a:lnTo>
                  <a:pt x="41691" y="159092"/>
                </a:lnTo>
                <a:lnTo>
                  <a:pt x="44431" y="160830"/>
                </a:lnTo>
                <a:lnTo>
                  <a:pt x="47844" y="161195"/>
                </a:lnTo>
                <a:lnTo>
                  <a:pt x="51707" y="160644"/>
                </a:lnTo>
                <a:lnTo>
                  <a:pt x="55869" y="159483"/>
                </a:lnTo>
                <a:lnTo>
                  <a:pt x="60233" y="158710"/>
                </a:lnTo>
                <a:lnTo>
                  <a:pt x="64729" y="158194"/>
                </a:lnTo>
                <a:lnTo>
                  <a:pt x="69314" y="157850"/>
                </a:lnTo>
                <a:lnTo>
                  <a:pt x="76525" y="157468"/>
                </a:lnTo>
                <a:lnTo>
                  <a:pt x="79559" y="157366"/>
                </a:lnTo>
                <a:lnTo>
                  <a:pt x="83169" y="156504"/>
                </a:lnTo>
                <a:lnTo>
                  <a:pt x="87164" y="155136"/>
                </a:lnTo>
                <a:lnTo>
                  <a:pt x="91414" y="153430"/>
                </a:lnTo>
                <a:lnTo>
                  <a:pt x="95041" y="151499"/>
                </a:lnTo>
                <a:lnTo>
                  <a:pt x="98254" y="149418"/>
                </a:lnTo>
                <a:lnTo>
                  <a:pt x="101189" y="147237"/>
                </a:lnTo>
                <a:lnTo>
                  <a:pt x="103939" y="145783"/>
                </a:lnTo>
                <a:lnTo>
                  <a:pt x="106566" y="144813"/>
                </a:lnTo>
                <a:lnTo>
                  <a:pt x="109112" y="144167"/>
                </a:lnTo>
                <a:lnTo>
                  <a:pt x="111602" y="142943"/>
                </a:lnTo>
                <a:lnTo>
                  <a:pt x="114057" y="141332"/>
                </a:lnTo>
                <a:lnTo>
                  <a:pt x="116487" y="139465"/>
                </a:lnTo>
                <a:lnTo>
                  <a:pt x="118900" y="137427"/>
                </a:lnTo>
                <a:lnTo>
                  <a:pt x="121303" y="135274"/>
                </a:lnTo>
                <a:lnTo>
                  <a:pt x="127070" y="129908"/>
                </a:lnTo>
                <a:lnTo>
                  <a:pt x="131862" y="125186"/>
                </a:lnTo>
                <a:lnTo>
                  <a:pt x="132325" y="123145"/>
                </a:lnTo>
                <a:lnTo>
                  <a:pt x="131841" y="120990"/>
                </a:lnTo>
                <a:lnTo>
                  <a:pt x="130724" y="118760"/>
                </a:lnTo>
                <a:lnTo>
                  <a:pt x="129483" y="114165"/>
                </a:lnTo>
                <a:lnTo>
                  <a:pt x="129152" y="111829"/>
                </a:lnTo>
                <a:lnTo>
                  <a:pt x="128138" y="110271"/>
                </a:lnTo>
                <a:lnTo>
                  <a:pt x="126667" y="109233"/>
                </a:lnTo>
                <a:lnTo>
                  <a:pt x="124893" y="108540"/>
                </a:lnTo>
                <a:lnTo>
                  <a:pt x="120806" y="105654"/>
                </a:lnTo>
                <a:lnTo>
                  <a:pt x="118605" y="103774"/>
                </a:lnTo>
                <a:lnTo>
                  <a:pt x="116343" y="102520"/>
                </a:lnTo>
                <a:lnTo>
                  <a:pt x="114043" y="101684"/>
                </a:lnTo>
                <a:lnTo>
                  <a:pt x="111715" y="101126"/>
                </a:lnTo>
                <a:lnTo>
                  <a:pt x="109369" y="100755"/>
                </a:lnTo>
                <a:lnTo>
                  <a:pt x="107011" y="100507"/>
                </a:lnTo>
                <a:lnTo>
                  <a:pt x="104645" y="100342"/>
                </a:lnTo>
                <a:lnTo>
                  <a:pt x="103069" y="101026"/>
                </a:lnTo>
                <a:lnTo>
                  <a:pt x="102018" y="102275"/>
                </a:lnTo>
                <a:lnTo>
                  <a:pt x="101317" y="103902"/>
                </a:lnTo>
                <a:lnTo>
                  <a:pt x="99262" y="104987"/>
                </a:lnTo>
                <a:lnTo>
                  <a:pt x="96304" y="105710"/>
                </a:lnTo>
                <a:lnTo>
                  <a:pt x="92745" y="106192"/>
                </a:lnTo>
                <a:lnTo>
                  <a:pt x="89579" y="107307"/>
                </a:lnTo>
                <a:lnTo>
                  <a:pt x="86674" y="108844"/>
                </a:lnTo>
                <a:lnTo>
                  <a:pt x="83944" y="110663"/>
                </a:lnTo>
                <a:lnTo>
                  <a:pt x="80536" y="113462"/>
                </a:lnTo>
                <a:lnTo>
                  <a:pt x="76677" y="116916"/>
                </a:lnTo>
                <a:lnTo>
                  <a:pt x="72517" y="120807"/>
                </a:lnTo>
                <a:lnTo>
                  <a:pt x="68156" y="124194"/>
                </a:lnTo>
                <a:lnTo>
                  <a:pt x="63661" y="127246"/>
                </a:lnTo>
                <a:lnTo>
                  <a:pt x="59077" y="130074"/>
                </a:lnTo>
                <a:lnTo>
                  <a:pt x="55227" y="132753"/>
                </a:lnTo>
                <a:lnTo>
                  <a:pt x="51867" y="135333"/>
                </a:lnTo>
                <a:lnTo>
                  <a:pt x="48833" y="137847"/>
                </a:lnTo>
                <a:lnTo>
                  <a:pt x="45223" y="140317"/>
                </a:lnTo>
                <a:lnTo>
                  <a:pt x="41228" y="142757"/>
                </a:lnTo>
                <a:lnTo>
                  <a:pt x="36978" y="145177"/>
                </a:lnTo>
                <a:lnTo>
                  <a:pt x="34144" y="147585"/>
                </a:lnTo>
                <a:lnTo>
                  <a:pt x="32255" y="149983"/>
                </a:lnTo>
                <a:lnTo>
                  <a:pt x="30156" y="154765"/>
                </a:lnTo>
                <a:lnTo>
                  <a:pt x="29224" y="159536"/>
                </a:lnTo>
                <a:lnTo>
                  <a:pt x="26692" y="164303"/>
                </a:lnTo>
                <a:lnTo>
                  <a:pt x="2133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296"/>
          <p:cNvSpPr/>
          <p:nvPr/>
        </p:nvSpPr>
        <p:spPr>
          <a:xfrm>
            <a:off x="6015037" y="3093243"/>
            <a:ext cx="821532" cy="28576"/>
          </a:xfrm>
          <a:custGeom>
            <a:avLst/>
            <a:gdLst/>
            <a:ahLst/>
            <a:cxnLst/>
            <a:rect l="0" t="0" r="0" b="0"/>
            <a:pathLst>
              <a:path w="821532" h="28576">
                <a:moveTo>
                  <a:pt x="0" y="0"/>
                </a:moveTo>
                <a:lnTo>
                  <a:pt x="0" y="6850"/>
                </a:lnTo>
                <a:lnTo>
                  <a:pt x="23911" y="7143"/>
                </a:lnTo>
                <a:lnTo>
                  <a:pt x="552424" y="7144"/>
                </a:lnTo>
                <a:lnTo>
                  <a:pt x="561958" y="7938"/>
                </a:lnTo>
                <a:lnTo>
                  <a:pt x="571488" y="9261"/>
                </a:lnTo>
                <a:lnTo>
                  <a:pt x="581017" y="10936"/>
                </a:lnTo>
                <a:lnTo>
                  <a:pt x="590545" y="12054"/>
                </a:lnTo>
                <a:lnTo>
                  <a:pt x="600072" y="12798"/>
                </a:lnTo>
                <a:lnTo>
                  <a:pt x="618330" y="13626"/>
                </a:lnTo>
                <a:lnTo>
                  <a:pt x="634382" y="13994"/>
                </a:lnTo>
                <a:lnTo>
                  <a:pt x="642790" y="14885"/>
                </a:lnTo>
                <a:lnTo>
                  <a:pt x="651571" y="16274"/>
                </a:lnTo>
                <a:lnTo>
                  <a:pt x="660599" y="17993"/>
                </a:lnTo>
                <a:lnTo>
                  <a:pt x="669793" y="19139"/>
                </a:lnTo>
                <a:lnTo>
                  <a:pt x="679097" y="19903"/>
                </a:lnTo>
                <a:lnTo>
                  <a:pt x="697109" y="20752"/>
                </a:lnTo>
                <a:lnTo>
                  <a:pt x="720637" y="21230"/>
                </a:lnTo>
                <a:lnTo>
                  <a:pt x="757121" y="21405"/>
                </a:lnTo>
                <a:lnTo>
                  <a:pt x="763510" y="22208"/>
                </a:lnTo>
                <a:lnTo>
                  <a:pt x="769357" y="23536"/>
                </a:lnTo>
                <a:lnTo>
                  <a:pt x="774843" y="25216"/>
                </a:lnTo>
                <a:lnTo>
                  <a:pt x="780086" y="26336"/>
                </a:lnTo>
                <a:lnTo>
                  <a:pt x="785170" y="27082"/>
                </a:lnTo>
                <a:lnTo>
                  <a:pt x="794258" y="27912"/>
                </a:lnTo>
                <a:lnTo>
                  <a:pt x="815817" y="28564"/>
                </a:lnTo>
                <a:lnTo>
                  <a:pt x="821531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PenAnnotation297"/>
          <p:cNvSpPr/>
          <p:nvPr/>
        </p:nvSpPr>
        <p:spPr>
          <a:xfrm>
            <a:off x="6180336" y="3250417"/>
            <a:ext cx="220465" cy="164296"/>
          </a:xfrm>
          <a:custGeom>
            <a:avLst/>
            <a:gdLst/>
            <a:ahLst/>
            <a:cxnLst/>
            <a:rect l="0" t="0" r="0" b="0"/>
            <a:pathLst>
              <a:path w="220465" h="164296">
                <a:moveTo>
                  <a:pt x="6151" y="157151"/>
                </a:moveTo>
                <a:lnTo>
                  <a:pt x="0" y="157151"/>
                </a:lnTo>
                <a:lnTo>
                  <a:pt x="9864" y="157151"/>
                </a:lnTo>
                <a:lnTo>
                  <a:pt x="11801" y="156358"/>
                </a:lnTo>
                <a:lnTo>
                  <a:pt x="18320" y="151448"/>
                </a:lnTo>
                <a:lnTo>
                  <a:pt x="22937" y="147208"/>
                </a:lnTo>
                <a:lnTo>
                  <a:pt x="29998" y="140359"/>
                </a:lnTo>
                <a:lnTo>
                  <a:pt x="32368" y="137225"/>
                </a:lnTo>
                <a:lnTo>
                  <a:pt x="34742" y="133548"/>
                </a:lnTo>
                <a:lnTo>
                  <a:pt x="37118" y="129510"/>
                </a:lnTo>
                <a:lnTo>
                  <a:pt x="39495" y="126024"/>
                </a:lnTo>
                <a:lnTo>
                  <a:pt x="41874" y="122906"/>
                </a:lnTo>
                <a:lnTo>
                  <a:pt x="44254" y="120033"/>
                </a:lnTo>
                <a:lnTo>
                  <a:pt x="47428" y="115737"/>
                </a:lnTo>
                <a:lnTo>
                  <a:pt x="55188" y="104614"/>
                </a:lnTo>
                <a:lnTo>
                  <a:pt x="59480" y="99108"/>
                </a:lnTo>
                <a:lnTo>
                  <a:pt x="63929" y="93849"/>
                </a:lnTo>
                <a:lnTo>
                  <a:pt x="68482" y="88756"/>
                </a:lnTo>
                <a:lnTo>
                  <a:pt x="72311" y="83773"/>
                </a:lnTo>
                <a:lnTo>
                  <a:pt x="75658" y="78864"/>
                </a:lnTo>
                <a:lnTo>
                  <a:pt x="78683" y="74003"/>
                </a:lnTo>
                <a:lnTo>
                  <a:pt x="82287" y="69176"/>
                </a:lnTo>
                <a:lnTo>
                  <a:pt x="86277" y="64370"/>
                </a:lnTo>
                <a:lnTo>
                  <a:pt x="90524" y="59578"/>
                </a:lnTo>
                <a:lnTo>
                  <a:pt x="94150" y="54796"/>
                </a:lnTo>
                <a:lnTo>
                  <a:pt x="97361" y="50021"/>
                </a:lnTo>
                <a:lnTo>
                  <a:pt x="100295" y="45250"/>
                </a:lnTo>
                <a:lnTo>
                  <a:pt x="103045" y="40482"/>
                </a:lnTo>
                <a:lnTo>
                  <a:pt x="108217" y="30950"/>
                </a:lnTo>
                <a:lnTo>
                  <a:pt x="110708" y="26980"/>
                </a:lnTo>
                <a:lnTo>
                  <a:pt x="113162" y="23539"/>
                </a:lnTo>
                <a:lnTo>
                  <a:pt x="115592" y="20451"/>
                </a:lnTo>
                <a:lnTo>
                  <a:pt x="117211" y="17599"/>
                </a:lnTo>
                <a:lnTo>
                  <a:pt x="118291" y="14904"/>
                </a:lnTo>
                <a:lnTo>
                  <a:pt x="119491" y="9793"/>
                </a:lnTo>
                <a:lnTo>
                  <a:pt x="120025" y="4875"/>
                </a:lnTo>
                <a:lnTo>
                  <a:pt x="120450" y="0"/>
                </a:lnTo>
                <a:lnTo>
                  <a:pt x="124243" y="3784"/>
                </a:lnTo>
                <a:lnTo>
                  <a:pt x="125360" y="5694"/>
                </a:lnTo>
                <a:lnTo>
                  <a:pt x="126602" y="9933"/>
                </a:lnTo>
                <a:lnTo>
                  <a:pt x="129270" y="14463"/>
                </a:lnTo>
                <a:lnTo>
                  <a:pt x="131093" y="16782"/>
                </a:lnTo>
                <a:lnTo>
                  <a:pt x="132308" y="19915"/>
                </a:lnTo>
                <a:lnTo>
                  <a:pt x="133118" y="23592"/>
                </a:lnTo>
                <a:lnTo>
                  <a:pt x="133658" y="27630"/>
                </a:lnTo>
                <a:lnTo>
                  <a:pt x="134812" y="31117"/>
                </a:lnTo>
                <a:lnTo>
                  <a:pt x="136375" y="34234"/>
                </a:lnTo>
                <a:lnTo>
                  <a:pt x="138211" y="37107"/>
                </a:lnTo>
                <a:lnTo>
                  <a:pt x="139435" y="40609"/>
                </a:lnTo>
                <a:lnTo>
                  <a:pt x="140251" y="44531"/>
                </a:lnTo>
                <a:lnTo>
                  <a:pt x="140794" y="48734"/>
                </a:lnTo>
                <a:lnTo>
                  <a:pt x="141157" y="53123"/>
                </a:lnTo>
                <a:lnTo>
                  <a:pt x="141399" y="57637"/>
                </a:lnTo>
                <a:lnTo>
                  <a:pt x="141560" y="62233"/>
                </a:lnTo>
                <a:lnTo>
                  <a:pt x="142461" y="66091"/>
                </a:lnTo>
                <a:lnTo>
                  <a:pt x="143856" y="69457"/>
                </a:lnTo>
                <a:lnTo>
                  <a:pt x="145579" y="72495"/>
                </a:lnTo>
                <a:lnTo>
                  <a:pt x="149611" y="80103"/>
                </a:lnTo>
                <a:lnTo>
                  <a:pt x="158666" y="97923"/>
                </a:lnTo>
                <a:lnTo>
                  <a:pt x="161009" y="101791"/>
                </a:lnTo>
                <a:lnTo>
                  <a:pt x="163365" y="105163"/>
                </a:lnTo>
                <a:lnTo>
                  <a:pt x="165729" y="108205"/>
                </a:lnTo>
                <a:lnTo>
                  <a:pt x="168099" y="111027"/>
                </a:lnTo>
                <a:lnTo>
                  <a:pt x="170472" y="113702"/>
                </a:lnTo>
                <a:lnTo>
                  <a:pt x="172849" y="116279"/>
                </a:lnTo>
                <a:lnTo>
                  <a:pt x="175227" y="119584"/>
                </a:lnTo>
                <a:lnTo>
                  <a:pt x="177606" y="123375"/>
                </a:lnTo>
                <a:lnTo>
                  <a:pt x="179986" y="127490"/>
                </a:lnTo>
                <a:lnTo>
                  <a:pt x="181572" y="131027"/>
                </a:lnTo>
                <a:lnTo>
                  <a:pt x="182630" y="134179"/>
                </a:lnTo>
                <a:lnTo>
                  <a:pt x="183335" y="137074"/>
                </a:lnTo>
                <a:lnTo>
                  <a:pt x="184598" y="139798"/>
                </a:lnTo>
                <a:lnTo>
                  <a:pt x="186235" y="142407"/>
                </a:lnTo>
                <a:lnTo>
                  <a:pt x="188119" y="144941"/>
                </a:lnTo>
                <a:lnTo>
                  <a:pt x="190169" y="146630"/>
                </a:lnTo>
                <a:lnTo>
                  <a:pt x="192330" y="147756"/>
                </a:lnTo>
                <a:lnTo>
                  <a:pt x="194564" y="148506"/>
                </a:lnTo>
                <a:lnTo>
                  <a:pt x="199163" y="151457"/>
                </a:lnTo>
                <a:lnTo>
                  <a:pt x="201501" y="153355"/>
                </a:lnTo>
                <a:lnTo>
                  <a:pt x="203059" y="155415"/>
                </a:lnTo>
                <a:lnTo>
                  <a:pt x="204791" y="159819"/>
                </a:lnTo>
                <a:lnTo>
                  <a:pt x="206047" y="161311"/>
                </a:lnTo>
                <a:lnTo>
                  <a:pt x="207677" y="162306"/>
                </a:lnTo>
                <a:lnTo>
                  <a:pt x="212205" y="163902"/>
                </a:lnTo>
                <a:lnTo>
                  <a:pt x="218827" y="164243"/>
                </a:lnTo>
                <a:lnTo>
                  <a:pt x="220464" y="1642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PenAnnotation298"/>
          <p:cNvSpPr/>
          <p:nvPr/>
        </p:nvSpPr>
        <p:spPr>
          <a:xfrm>
            <a:off x="6236493" y="3314700"/>
            <a:ext cx="150020" cy="28576"/>
          </a:xfrm>
          <a:custGeom>
            <a:avLst/>
            <a:gdLst/>
            <a:ahLst/>
            <a:cxnLst/>
            <a:rect l="0" t="0" r="0" b="0"/>
            <a:pathLst>
              <a:path w="150020" h="28576">
                <a:moveTo>
                  <a:pt x="0" y="28575"/>
                </a:moveTo>
                <a:lnTo>
                  <a:pt x="6850" y="28575"/>
                </a:lnTo>
                <a:lnTo>
                  <a:pt x="6948" y="27781"/>
                </a:lnTo>
                <a:lnTo>
                  <a:pt x="7013" y="26458"/>
                </a:lnTo>
                <a:lnTo>
                  <a:pt x="7057" y="24782"/>
                </a:lnTo>
                <a:lnTo>
                  <a:pt x="7880" y="23665"/>
                </a:lnTo>
                <a:lnTo>
                  <a:pt x="9222" y="22921"/>
                </a:lnTo>
                <a:lnTo>
                  <a:pt x="12830" y="22093"/>
                </a:lnTo>
                <a:lnTo>
                  <a:pt x="17079" y="21725"/>
                </a:lnTo>
                <a:lnTo>
                  <a:pt x="19324" y="20833"/>
                </a:lnTo>
                <a:lnTo>
                  <a:pt x="21614" y="19445"/>
                </a:lnTo>
                <a:lnTo>
                  <a:pt x="23935" y="17726"/>
                </a:lnTo>
                <a:lnTo>
                  <a:pt x="27069" y="16579"/>
                </a:lnTo>
                <a:lnTo>
                  <a:pt x="30746" y="15815"/>
                </a:lnTo>
                <a:lnTo>
                  <a:pt x="34785" y="15306"/>
                </a:lnTo>
                <a:lnTo>
                  <a:pt x="39065" y="14966"/>
                </a:lnTo>
                <a:lnTo>
                  <a:pt x="43506" y="14740"/>
                </a:lnTo>
                <a:lnTo>
                  <a:pt x="52674" y="14488"/>
                </a:lnTo>
                <a:lnTo>
                  <a:pt x="62040" y="14377"/>
                </a:lnTo>
                <a:lnTo>
                  <a:pt x="66760" y="13553"/>
                </a:lnTo>
                <a:lnTo>
                  <a:pt x="71494" y="12210"/>
                </a:lnTo>
                <a:lnTo>
                  <a:pt x="76238" y="10521"/>
                </a:lnTo>
                <a:lnTo>
                  <a:pt x="80988" y="9395"/>
                </a:lnTo>
                <a:lnTo>
                  <a:pt x="85742" y="8644"/>
                </a:lnTo>
                <a:lnTo>
                  <a:pt x="90499" y="8144"/>
                </a:lnTo>
                <a:lnTo>
                  <a:pt x="95258" y="7811"/>
                </a:lnTo>
                <a:lnTo>
                  <a:pt x="100018" y="7588"/>
                </a:lnTo>
                <a:lnTo>
                  <a:pt x="109540" y="7341"/>
                </a:lnTo>
                <a:lnTo>
                  <a:pt x="119064" y="7231"/>
                </a:lnTo>
                <a:lnTo>
                  <a:pt x="123826" y="6408"/>
                </a:lnTo>
                <a:lnTo>
                  <a:pt x="128588" y="5065"/>
                </a:lnTo>
                <a:lnTo>
                  <a:pt x="133350" y="3377"/>
                </a:lnTo>
                <a:lnTo>
                  <a:pt x="137319" y="2251"/>
                </a:lnTo>
                <a:lnTo>
                  <a:pt x="140759" y="1501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PenAnnotation299"/>
          <p:cNvSpPr/>
          <p:nvPr/>
        </p:nvSpPr>
        <p:spPr>
          <a:xfrm>
            <a:off x="6465190" y="3250406"/>
            <a:ext cx="171354" cy="100002"/>
          </a:xfrm>
          <a:custGeom>
            <a:avLst/>
            <a:gdLst/>
            <a:ahLst/>
            <a:cxnLst/>
            <a:rect l="0" t="0" r="0" b="0"/>
            <a:pathLst>
              <a:path w="171354" h="100002">
                <a:moveTo>
                  <a:pt x="92772" y="7144"/>
                </a:moveTo>
                <a:lnTo>
                  <a:pt x="85923" y="294"/>
                </a:lnTo>
                <a:lnTo>
                  <a:pt x="81923" y="87"/>
                </a:lnTo>
                <a:lnTo>
                  <a:pt x="69800" y="3"/>
                </a:lnTo>
                <a:lnTo>
                  <a:pt x="57719" y="0"/>
                </a:lnTo>
                <a:lnTo>
                  <a:pt x="54322" y="794"/>
                </a:lnTo>
                <a:lnTo>
                  <a:pt x="51264" y="2117"/>
                </a:lnTo>
                <a:lnTo>
                  <a:pt x="48431" y="3792"/>
                </a:lnTo>
                <a:lnTo>
                  <a:pt x="43167" y="5654"/>
                </a:lnTo>
                <a:lnTo>
                  <a:pt x="38182" y="6482"/>
                </a:lnTo>
                <a:lnTo>
                  <a:pt x="33320" y="6849"/>
                </a:lnTo>
                <a:lnTo>
                  <a:pt x="30118" y="7741"/>
                </a:lnTo>
                <a:lnTo>
                  <a:pt x="26397" y="9129"/>
                </a:lnTo>
                <a:lnTo>
                  <a:pt x="16602" y="13268"/>
                </a:lnTo>
                <a:lnTo>
                  <a:pt x="13146" y="15951"/>
                </a:lnTo>
                <a:lnTo>
                  <a:pt x="11113" y="17778"/>
                </a:lnTo>
                <a:lnTo>
                  <a:pt x="9758" y="19789"/>
                </a:lnTo>
                <a:lnTo>
                  <a:pt x="8854" y="21924"/>
                </a:lnTo>
                <a:lnTo>
                  <a:pt x="8252" y="24141"/>
                </a:lnTo>
                <a:lnTo>
                  <a:pt x="7057" y="25619"/>
                </a:lnTo>
                <a:lnTo>
                  <a:pt x="5466" y="26604"/>
                </a:lnTo>
                <a:lnTo>
                  <a:pt x="3612" y="27261"/>
                </a:lnTo>
                <a:lnTo>
                  <a:pt x="2376" y="28493"/>
                </a:lnTo>
                <a:lnTo>
                  <a:pt x="1551" y="30108"/>
                </a:lnTo>
                <a:lnTo>
                  <a:pt x="1002" y="31978"/>
                </a:lnTo>
                <a:lnTo>
                  <a:pt x="636" y="34019"/>
                </a:lnTo>
                <a:lnTo>
                  <a:pt x="392" y="36173"/>
                </a:lnTo>
                <a:lnTo>
                  <a:pt x="229" y="38403"/>
                </a:lnTo>
                <a:lnTo>
                  <a:pt x="120" y="41477"/>
                </a:lnTo>
                <a:lnTo>
                  <a:pt x="0" y="49126"/>
                </a:lnTo>
                <a:lnTo>
                  <a:pt x="761" y="52594"/>
                </a:lnTo>
                <a:lnTo>
                  <a:pt x="2063" y="55700"/>
                </a:lnTo>
                <a:lnTo>
                  <a:pt x="3724" y="58565"/>
                </a:lnTo>
                <a:lnTo>
                  <a:pt x="4832" y="61268"/>
                </a:lnTo>
                <a:lnTo>
                  <a:pt x="5570" y="63864"/>
                </a:lnTo>
                <a:lnTo>
                  <a:pt x="6063" y="66389"/>
                </a:lnTo>
                <a:lnTo>
                  <a:pt x="7184" y="68865"/>
                </a:lnTo>
                <a:lnTo>
                  <a:pt x="8726" y="71310"/>
                </a:lnTo>
                <a:lnTo>
                  <a:pt x="10548" y="73734"/>
                </a:lnTo>
                <a:lnTo>
                  <a:pt x="12556" y="76143"/>
                </a:lnTo>
                <a:lnTo>
                  <a:pt x="14688" y="78543"/>
                </a:lnTo>
                <a:lnTo>
                  <a:pt x="16904" y="80937"/>
                </a:lnTo>
                <a:lnTo>
                  <a:pt x="19968" y="83327"/>
                </a:lnTo>
                <a:lnTo>
                  <a:pt x="23599" y="85714"/>
                </a:lnTo>
                <a:lnTo>
                  <a:pt x="27607" y="88098"/>
                </a:lnTo>
                <a:lnTo>
                  <a:pt x="31072" y="90482"/>
                </a:lnTo>
                <a:lnTo>
                  <a:pt x="34176" y="92865"/>
                </a:lnTo>
                <a:lnTo>
                  <a:pt x="37039" y="95247"/>
                </a:lnTo>
                <a:lnTo>
                  <a:pt x="42338" y="97895"/>
                </a:lnTo>
                <a:lnTo>
                  <a:pt x="44861" y="98600"/>
                </a:lnTo>
                <a:lnTo>
                  <a:pt x="48131" y="99071"/>
                </a:lnTo>
                <a:lnTo>
                  <a:pt x="51899" y="99385"/>
                </a:lnTo>
                <a:lnTo>
                  <a:pt x="59525" y="99734"/>
                </a:lnTo>
                <a:lnTo>
                  <a:pt x="65560" y="99888"/>
                </a:lnTo>
                <a:lnTo>
                  <a:pt x="86927" y="100001"/>
                </a:lnTo>
                <a:lnTo>
                  <a:pt x="90464" y="99211"/>
                </a:lnTo>
                <a:lnTo>
                  <a:pt x="94408" y="97891"/>
                </a:lnTo>
                <a:lnTo>
                  <a:pt x="98625" y="96217"/>
                </a:lnTo>
                <a:lnTo>
                  <a:pt x="102230" y="95101"/>
                </a:lnTo>
                <a:lnTo>
                  <a:pt x="105428" y="94357"/>
                </a:lnTo>
                <a:lnTo>
                  <a:pt x="108353" y="93860"/>
                </a:lnTo>
                <a:lnTo>
                  <a:pt x="111890" y="93530"/>
                </a:lnTo>
                <a:lnTo>
                  <a:pt x="115836" y="93309"/>
                </a:lnTo>
                <a:lnTo>
                  <a:pt x="120055" y="93163"/>
                </a:lnTo>
                <a:lnTo>
                  <a:pt x="123661" y="92271"/>
                </a:lnTo>
                <a:lnTo>
                  <a:pt x="126858" y="90883"/>
                </a:lnTo>
                <a:lnTo>
                  <a:pt x="129784" y="89163"/>
                </a:lnTo>
                <a:lnTo>
                  <a:pt x="132528" y="88017"/>
                </a:lnTo>
                <a:lnTo>
                  <a:pt x="137693" y="86744"/>
                </a:lnTo>
                <a:lnTo>
                  <a:pt x="142636" y="84061"/>
                </a:lnTo>
                <a:lnTo>
                  <a:pt x="145064" y="82234"/>
                </a:lnTo>
                <a:lnTo>
                  <a:pt x="149879" y="80205"/>
                </a:lnTo>
                <a:lnTo>
                  <a:pt x="152275" y="79663"/>
                </a:lnTo>
                <a:lnTo>
                  <a:pt x="157053" y="76945"/>
                </a:lnTo>
                <a:lnTo>
                  <a:pt x="162796" y="72525"/>
                </a:lnTo>
                <a:lnTo>
                  <a:pt x="165698" y="71921"/>
                </a:lnTo>
                <a:lnTo>
                  <a:pt x="167583" y="71760"/>
                </a:lnTo>
                <a:lnTo>
                  <a:pt x="168839" y="70859"/>
                </a:lnTo>
                <a:lnTo>
                  <a:pt x="169677" y="69464"/>
                </a:lnTo>
                <a:lnTo>
                  <a:pt x="171353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PenAnnotation300"/>
          <p:cNvSpPr/>
          <p:nvPr/>
        </p:nvSpPr>
        <p:spPr>
          <a:xfrm>
            <a:off x="6286500" y="3186112"/>
            <a:ext cx="385763" cy="35720"/>
          </a:xfrm>
          <a:custGeom>
            <a:avLst/>
            <a:gdLst/>
            <a:ahLst/>
            <a:cxnLst/>
            <a:rect l="0" t="0" r="0" b="0"/>
            <a:pathLst>
              <a:path w="385763" h="35720">
                <a:moveTo>
                  <a:pt x="0" y="35719"/>
                </a:moveTo>
                <a:lnTo>
                  <a:pt x="0" y="28577"/>
                </a:lnTo>
                <a:lnTo>
                  <a:pt x="6150" y="22425"/>
                </a:lnTo>
                <a:lnTo>
                  <a:pt x="8819" y="21873"/>
                </a:lnTo>
                <a:lnTo>
                  <a:pt x="20792" y="21518"/>
                </a:lnTo>
                <a:lnTo>
                  <a:pt x="30061" y="21457"/>
                </a:lnTo>
                <a:lnTo>
                  <a:pt x="33534" y="20655"/>
                </a:lnTo>
                <a:lnTo>
                  <a:pt x="37437" y="19326"/>
                </a:lnTo>
                <a:lnTo>
                  <a:pt x="41627" y="17647"/>
                </a:lnTo>
                <a:lnTo>
                  <a:pt x="46008" y="16527"/>
                </a:lnTo>
                <a:lnTo>
                  <a:pt x="50515" y="15780"/>
                </a:lnTo>
                <a:lnTo>
                  <a:pt x="59757" y="14951"/>
                </a:lnTo>
                <a:lnTo>
                  <a:pt x="69156" y="14582"/>
                </a:lnTo>
                <a:lnTo>
                  <a:pt x="83373" y="14375"/>
                </a:lnTo>
                <a:lnTo>
                  <a:pt x="97640" y="14313"/>
                </a:lnTo>
                <a:lnTo>
                  <a:pt x="103193" y="13511"/>
                </a:lnTo>
                <a:lnTo>
                  <a:pt x="109277" y="12182"/>
                </a:lnTo>
                <a:lnTo>
                  <a:pt x="115713" y="10503"/>
                </a:lnTo>
                <a:lnTo>
                  <a:pt x="122386" y="9383"/>
                </a:lnTo>
                <a:lnTo>
                  <a:pt x="129215" y="8637"/>
                </a:lnTo>
                <a:lnTo>
                  <a:pt x="136150" y="8139"/>
                </a:lnTo>
                <a:lnTo>
                  <a:pt x="143154" y="7807"/>
                </a:lnTo>
                <a:lnTo>
                  <a:pt x="157286" y="7439"/>
                </a:lnTo>
                <a:lnTo>
                  <a:pt x="206186" y="7170"/>
                </a:lnTo>
                <a:lnTo>
                  <a:pt x="214451" y="6367"/>
                </a:lnTo>
                <a:lnTo>
                  <a:pt x="223136" y="5039"/>
                </a:lnTo>
                <a:lnTo>
                  <a:pt x="232101" y="3359"/>
                </a:lnTo>
                <a:lnTo>
                  <a:pt x="240458" y="2239"/>
                </a:lnTo>
                <a:lnTo>
                  <a:pt x="248412" y="1493"/>
                </a:lnTo>
                <a:lnTo>
                  <a:pt x="256095" y="995"/>
                </a:lnTo>
                <a:lnTo>
                  <a:pt x="268866" y="442"/>
                </a:lnTo>
                <a:lnTo>
                  <a:pt x="280627" y="197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PenAnnotation301"/>
          <p:cNvSpPr/>
          <p:nvPr/>
        </p:nvSpPr>
        <p:spPr>
          <a:xfrm>
            <a:off x="4221956" y="3643312"/>
            <a:ext cx="63964" cy="49979"/>
          </a:xfrm>
          <a:custGeom>
            <a:avLst/>
            <a:gdLst/>
            <a:ahLst/>
            <a:cxnLst/>
            <a:rect l="0" t="0" r="0" b="0"/>
            <a:pathLst>
              <a:path w="63964" h="49979">
                <a:moveTo>
                  <a:pt x="28575" y="0"/>
                </a:moveTo>
                <a:lnTo>
                  <a:pt x="41782" y="0"/>
                </a:lnTo>
                <a:lnTo>
                  <a:pt x="42936" y="794"/>
                </a:lnTo>
                <a:lnTo>
                  <a:pt x="44499" y="2117"/>
                </a:lnTo>
                <a:lnTo>
                  <a:pt x="46335" y="3792"/>
                </a:lnTo>
                <a:lnTo>
                  <a:pt x="48352" y="4909"/>
                </a:lnTo>
                <a:lnTo>
                  <a:pt x="50491" y="5654"/>
                </a:lnTo>
                <a:lnTo>
                  <a:pt x="52710" y="6151"/>
                </a:lnTo>
                <a:lnTo>
                  <a:pt x="54191" y="7276"/>
                </a:lnTo>
                <a:lnTo>
                  <a:pt x="55177" y="8819"/>
                </a:lnTo>
                <a:lnTo>
                  <a:pt x="55834" y="10642"/>
                </a:lnTo>
                <a:lnTo>
                  <a:pt x="57066" y="11857"/>
                </a:lnTo>
                <a:lnTo>
                  <a:pt x="58682" y="12667"/>
                </a:lnTo>
                <a:lnTo>
                  <a:pt x="60553" y="13207"/>
                </a:lnTo>
                <a:lnTo>
                  <a:pt x="61006" y="14361"/>
                </a:lnTo>
                <a:lnTo>
                  <a:pt x="60514" y="15924"/>
                </a:lnTo>
                <a:lnTo>
                  <a:pt x="59393" y="17760"/>
                </a:lnTo>
                <a:lnTo>
                  <a:pt x="58645" y="19777"/>
                </a:lnTo>
                <a:lnTo>
                  <a:pt x="58147" y="21916"/>
                </a:lnTo>
                <a:lnTo>
                  <a:pt x="57814" y="24136"/>
                </a:lnTo>
                <a:lnTo>
                  <a:pt x="57593" y="26409"/>
                </a:lnTo>
                <a:lnTo>
                  <a:pt x="57445" y="28719"/>
                </a:lnTo>
                <a:lnTo>
                  <a:pt x="57347" y="31052"/>
                </a:lnTo>
                <a:lnTo>
                  <a:pt x="55693" y="33401"/>
                </a:lnTo>
                <a:lnTo>
                  <a:pt x="53004" y="35761"/>
                </a:lnTo>
                <a:lnTo>
                  <a:pt x="49623" y="38129"/>
                </a:lnTo>
                <a:lnTo>
                  <a:pt x="46576" y="39706"/>
                </a:lnTo>
                <a:lnTo>
                  <a:pt x="43751" y="40759"/>
                </a:lnTo>
                <a:lnTo>
                  <a:pt x="41073" y="41460"/>
                </a:lnTo>
                <a:lnTo>
                  <a:pt x="38495" y="42721"/>
                </a:lnTo>
                <a:lnTo>
                  <a:pt x="35982" y="44356"/>
                </a:lnTo>
                <a:lnTo>
                  <a:pt x="33513" y="46239"/>
                </a:lnTo>
                <a:lnTo>
                  <a:pt x="31073" y="47495"/>
                </a:lnTo>
                <a:lnTo>
                  <a:pt x="28653" y="48332"/>
                </a:lnTo>
                <a:lnTo>
                  <a:pt x="22858" y="49676"/>
                </a:lnTo>
                <a:lnTo>
                  <a:pt x="21588" y="49786"/>
                </a:lnTo>
                <a:lnTo>
                  <a:pt x="19949" y="49859"/>
                </a:lnTo>
                <a:lnTo>
                  <a:pt x="18061" y="49908"/>
                </a:lnTo>
                <a:lnTo>
                  <a:pt x="16010" y="49147"/>
                </a:lnTo>
                <a:lnTo>
                  <a:pt x="13848" y="47846"/>
                </a:lnTo>
                <a:lnTo>
                  <a:pt x="8468" y="43847"/>
                </a:lnTo>
                <a:lnTo>
                  <a:pt x="8026" y="42725"/>
                </a:lnTo>
                <a:lnTo>
                  <a:pt x="7732" y="41184"/>
                </a:lnTo>
                <a:lnTo>
                  <a:pt x="7536" y="39362"/>
                </a:lnTo>
                <a:lnTo>
                  <a:pt x="7405" y="37354"/>
                </a:lnTo>
                <a:lnTo>
                  <a:pt x="7318" y="35221"/>
                </a:lnTo>
                <a:lnTo>
                  <a:pt x="7178" y="29888"/>
                </a:lnTo>
                <a:lnTo>
                  <a:pt x="7960" y="28656"/>
                </a:lnTo>
                <a:lnTo>
                  <a:pt x="9276" y="27042"/>
                </a:lnTo>
                <a:lnTo>
                  <a:pt x="10946" y="25171"/>
                </a:lnTo>
                <a:lnTo>
                  <a:pt x="12060" y="23131"/>
                </a:lnTo>
                <a:lnTo>
                  <a:pt x="12802" y="20977"/>
                </a:lnTo>
                <a:lnTo>
                  <a:pt x="13297" y="18747"/>
                </a:lnTo>
                <a:lnTo>
                  <a:pt x="14421" y="16467"/>
                </a:lnTo>
                <a:lnTo>
                  <a:pt x="15964" y="14153"/>
                </a:lnTo>
                <a:lnTo>
                  <a:pt x="17786" y="11817"/>
                </a:lnTo>
                <a:lnTo>
                  <a:pt x="19795" y="10259"/>
                </a:lnTo>
                <a:lnTo>
                  <a:pt x="21928" y="9221"/>
                </a:lnTo>
                <a:lnTo>
                  <a:pt x="24144" y="8529"/>
                </a:lnTo>
                <a:lnTo>
                  <a:pt x="26414" y="8067"/>
                </a:lnTo>
                <a:lnTo>
                  <a:pt x="28722" y="7759"/>
                </a:lnTo>
                <a:lnTo>
                  <a:pt x="31054" y="7554"/>
                </a:lnTo>
                <a:lnTo>
                  <a:pt x="33403" y="7417"/>
                </a:lnTo>
                <a:lnTo>
                  <a:pt x="38129" y="7265"/>
                </a:lnTo>
                <a:lnTo>
                  <a:pt x="50010" y="7160"/>
                </a:lnTo>
                <a:lnTo>
                  <a:pt x="52390" y="7155"/>
                </a:lnTo>
                <a:lnTo>
                  <a:pt x="53976" y="7945"/>
                </a:lnTo>
                <a:lnTo>
                  <a:pt x="55034" y="9265"/>
                </a:lnTo>
                <a:lnTo>
                  <a:pt x="55740" y="10939"/>
                </a:lnTo>
                <a:lnTo>
                  <a:pt x="57003" y="12055"/>
                </a:lnTo>
                <a:lnTo>
                  <a:pt x="58640" y="12800"/>
                </a:lnTo>
                <a:lnTo>
                  <a:pt x="60524" y="13296"/>
                </a:lnTo>
                <a:lnTo>
                  <a:pt x="61781" y="14420"/>
                </a:lnTo>
                <a:lnTo>
                  <a:pt x="62618" y="15963"/>
                </a:lnTo>
                <a:lnTo>
                  <a:pt x="63177" y="17786"/>
                </a:lnTo>
                <a:lnTo>
                  <a:pt x="63549" y="19795"/>
                </a:lnTo>
                <a:lnTo>
                  <a:pt x="63797" y="21928"/>
                </a:lnTo>
                <a:lnTo>
                  <a:pt x="63963" y="24144"/>
                </a:lnTo>
                <a:lnTo>
                  <a:pt x="63279" y="26415"/>
                </a:lnTo>
                <a:lnTo>
                  <a:pt x="62030" y="28722"/>
                </a:lnTo>
                <a:lnTo>
                  <a:pt x="60403" y="31055"/>
                </a:lnTo>
                <a:lnTo>
                  <a:pt x="59319" y="33403"/>
                </a:lnTo>
                <a:lnTo>
                  <a:pt x="58595" y="35762"/>
                </a:lnTo>
                <a:lnTo>
                  <a:pt x="58114" y="38129"/>
                </a:lnTo>
                <a:lnTo>
                  <a:pt x="56999" y="39707"/>
                </a:lnTo>
                <a:lnTo>
                  <a:pt x="55461" y="40759"/>
                </a:lnTo>
                <a:lnTo>
                  <a:pt x="53643" y="41460"/>
                </a:lnTo>
                <a:lnTo>
                  <a:pt x="51637" y="42721"/>
                </a:lnTo>
                <a:lnTo>
                  <a:pt x="49506" y="44356"/>
                </a:lnTo>
                <a:lnTo>
                  <a:pt x="47291" y="46239"/>
                </a:lnTo>
                <a:lnTo>
                  <a:pt x="45021" y="47495"/>
                </a:lnTo>
                <a:lnTo>
                  <a:pt x="42714" y="48332"/>
                </a:lnTo>
                <a:lnTo>
                  <a:pt x="40382" y="48890"/>
                </a:lnTo>
                <a:lnTo>
                  <a:pt x="38034" y="49262"/>
                </a:lnTo>
                <a:lnTo>
                  <a:pt x="35675" y="49510"/>
                </a:lnTo>
                <a:lnTo>
                  <a:pt x="33308" y="49676"/>
                </a:lnTo>
                <a:lnTo>
                  <a:pt x="30937" y="49786"/>
                </a:lnTo>
                <a:lnTo>
                  <a:pt x="22840" y="49978"/>
                </a:lnTo>
                <a:lnTo>
                  <a:pt x="21577" y="49193"/>
                </a:lnTo>
                <a:lnTo>
                  <a:pt x="19941" y="47877"/>
                </a:lnTo>
                <a:lnTo>
                  <a:pt x="18056" y="46205"/>
                </a:lnTo>
                <a:lnTo>
                  <a:pt x="16006" y="45091"/>
                </a:lnTo>
                <a:lnTo>
                  <a:pt x="13845" y="44348"/>
                </a:lnTo>
                <a:lnTo>
                  <a:pt x="11612" y="43853"/>
                </a:lnTo>
                <a:lnTo>
                  <a:pt x="9328" y="42729"/>
                </a:lnTo>
                <a:lnTo>
                  <a:pt x="7013" y="41186"/>
                </a:lnTo>
                <a:lnTo>
                  <a:pt x="1385" y="36799"/>
                </a:lnTo>
                <a:lnTo>
                  <a:pt x="923" y="35645"/>
                </a:lnTo>
                <a:lnTo>
                  <a:pt x="615" y="34082"/>
                </a:lnTo>
                <a:lnTo>
                  <a:pt x="121" y="29663"/>
                </a:lnTo>
                <a:lnTo>
                  <a:pt x="81" y="28506"/>
                </a:lnTo>
                <a:lnTo>
                  <a:pt x="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PenAnnotation302"/>
          <p:cNvSpPr/>
          <p:nvPr/>
        </p:nvSpPr>
        <p:spPr>
          <a:xfrm>
            <a:off x="4358113" y="3510669"/>
            <a:ext cx="178169" cy="217331"/>
          </a:xfrm>
          <a:custGeom>
            <a:avLst/>
            <a:gdLst/>
            <a:ahLst/>
            <a:cxnLst/>
            <a:rect l="0" t="0" r="0" b="0"/>
            <a:pathLst>
              <a:path w="178169" h="217331">
                <a:moveTo>
                  <a:pt x="156737" y="39774"/>
                </a:moveTo>
                <a:lnTo>
                  <a:pt x="156737" y="21996"/>
                </a:lnTo>
                <a:lnTo>
                  <a:pt x="155943" y="20779"/>
                </a:lnTo>
                <a:lnTo>
                  <a:pt x="154620" y="19967"/>
                </a:lnTo>
                <a:lnTo>
                  <a:pt x="152944" y="19425"/>
                </a:lnTo>
                <a:lnTo>
                  <a:pt x="148966" y="16707"/>
                </a:lnTo>
                <a:lnTo>
                  <a:pt x="143736" y="12287"/>
                </a:lnTo>
                <a:lnTo>
                  <a:pt x="140905" y="11683"/>
                </a:lnTo>
                <a:lnTo>
                  <a:pt x="139038" y="11522"/>
                </a:lnTo>
                <a:lnTo>
                  <a:pt x="136206" y="10621"/>
                </a:lnTo>
                <a:lnTo>
                  <a:pt x="132731" y="9226"/>
                </a:lnTo>
                <a:lnTo>
                  <a:pt x="128827" y="7503"/>
                </a:lnTo>
                <a:lnTo>
                  <a:pt x="125430" y="6353"/>
                </a:lnTo>
                <a:lnTo>
                  <a:pt x="122372" y="5588"/>
                </a:lnTo>
                <a:lnTo>
                  <a:pt x="116857" y="4736"/>
                </a:lnTo>
                <a:lnTo>
                  <a:pt x="111760" y="4358"/>
                </a:lnTo>
                <a:lnTo>
                  <a:pt x="109290" y="3463"/>
                </a:lnTo>
                <a:lnTo>
                  <a:pt x="104428" y="353"/>
                </a:lnTo>
                <a:lnTo>
                  <a:pt x="101227" y="0"/>
                </a:lnTo>
                <a:lnTo>
                  <a:pt x="97505" y="558"/>
                </a:lnTo>
                <a:lnTo>
                  <a:pt x="93436" y="1724"/>
                </a:lnTo>
                <a:lnTo>
                  <a:pt x="89136" y="2501"/>
                </a:lnTo>
                <a:lnTo>
                  <a:pt x="84682" y="3019"/>
                </a:lnTo>
                <a:lnTo>
                  <a:pt x="80126" y="3364"/>
                </a:lnTo>
                <a:lnTo>
                  <a:pt x="76294" y="4389"/>
                </a:lnTo>
                <a:lnTo>
                  <a:pt x="72945" y="5865"/>
                </a:lnTo>
                <a:lnTo>
                  <a:pt x="69920" y="7643"/>
                </a:lnTo>
                <a:lnTo>
                  <a:pt x="66315" y="9622"/>
                </a:lnTo>
                <a:lnTo>
                  <a:pt x="58076" y="13938"/>
                </a:lnTo>
                <a:lnTo>
                  <a:pt x="54450" y="16200"/>
                </a:lnTo>
                <a:lnTo>
                  <a:pt x="51240" y="18502"/>
                </a:lnTo>
                <a:lnTo>
                  <a:pt x="48305" y="20830"/>
                </a:lnTo>
                <a:lnTo>
                  <a:pt x="42928" y="25534"/>
                </a:lnTo>
                <a:lnTo>
                  <a:pt x="40383" y="27899"/>
                </a:lnTo>
                <a:lnTo>
                  <a:pt x="37099" y="30270"/>
                </a:lnTo>
                <a:lnTo>
                  <a:pt x="33322" y="32645"/>
                </a:lnTo>
                <a:lnTo>
                  <a:pt x="29216" y="35021"/>
                </a:lnTo>
                <a:lnTo>
                  <a:pt x="25686" y="38193"/>
                </a:lnTo>
                <a:lnTo>
                  <a:pt x="22538" y="41895"/>
                </a:lnTo>
                <a:lnTo>
                  <a:pt x="19646" y="45951"/>
                </a:lnTo>
                <a:lnTo>
                  <a:pt x="14316" y="52573"/>
                </a:lnTo>
                <a:lnTo>
                  <a:pt x="9301" y="58956"/>
                </a:lnTo>
                <a:lnTo>
                  <a:pt x="6853" y="62881"/>
                </a:lnTo>
                <a:lnTo>
                  <a:pt x="4426" y="67085"/>
                </a:lnTo>
                <a:lnTo>
                  <a:pt x="1730" y="73873"/>
                </a:lnTo>
                <a:lnTo>
                  <a:pt x="532" y="79535"/>
                </a:lnTo>
                <a:lnTo>
                  <a:pt x="0" y="84698"/>
                </a:lnTo>
                <a:lnTo>
                  <a:pt x="652" y="87980"/>
                </a:lnTo>
                <a:lnTo>
                  <a:pt x="1880" y="91755"/>
                </a:lnTo>
                <a:lnTo>
                  <a:pt x="3492" y="95860"/>
                </a:lnTo>
                <a:lnTo>
                  <a:pt x="5285" y="102536"/>
                </a:lnTo>
                <a:lnTo>
                  <a:pt x="5762" y="105428"/>
                </a:lnTo>
                <a:lnTo>
                  <a:pt x="8410" y="110758"/>
                </a:lnTo>
                <a:lnTo>
                  <a:pt x="10227" y="113290"/>
                </a:lnTo>
                <a:lnTo>
                  <a:pt x="12233" y="114979"/>
                </a:lnTo>
                <a:lnTo>
                  <a:pt x="14363" y="116104"/>
                </a:lnTo>
                <a:lnTo>
                  <a:pt x="19641" y="118149"/>
                </a:lnTo>
                <a:lnTo>
                  <a:pt x="23270" y="119805"/>
                </a:lnTo>
                <a:lnTo>
                  <a:pt x="27278" y="121703"/>
                </a:lnTo>
                <a:lnTo>
                  <a:pt x="30743" y="122968"/>
                </a:lnTo>
                <a:lnTo>
                  <a:pt x="33847" y="123812"/>
                </a:lnTo>
                <a:lnTo>
                  <a:pt x="39413" y="124750"/>
                </a:lnTo>
                <a:lnTo>
                  <a:pt x="44532" y="125166"/>
                </a:lnTo>
                <a:lnTo>
                  <a:pt x="47802" y="124483"/>
                </a:lnTo>
                <a:lnTo>
                  <a:pt x="51570" y="123235"/>
                </a:lnTo>
                <a:lnTo>
                  <a:pt x="55669" y="121608"/>
                </a:lnTo>
                <a:lnTo>
                  <a:pt x="59196" y="120524"/>
                </a:lnTo>
                <a:lnTo>
                  <a:pt x="62341" y="119801"/>
                </a:lnTo>
                <a:lnTo>
                  <a:pt x="65231" y="119319"/>
                </a:lnTo>
                <a:lnTo>
                  <a:pt x="68745" y="118204"/>
                </a:lnTo>
                <a:lnTo>
                  <a:pt x="72676" y="116667"/>
                </a:lnTo>
                <a:lnTo>
                  <a:pt x="76883" y="114849"/>
                </a:lnTo>
                <a:lnTo>
                  <a:pt x="85792" y="110712"/>
                </a:lnTo>
                <a:lnTo>
                  <a:pt x="90391" y="108497"/>
                </a:lnTo>
                <a:lnTo>
                  <a:pt x="94249" y="106227"/>
                </a:lnTo>
                <a:lnTo>
                  <a:pt x="97616" y="103920"/>
                </a:lnTo>
                <a:lnTo>
                  <a:pt x="100654" y="101588"/>
                </a:lnTo>
                <a:lnTo>
                  <a:pt x="104267" y="99240"/>
                </a:lnTo>
                <a:lnTo>
                  <a:pt x="108263" y="96880"/>
                </a:lnTo>
                <a:lnTo>
                  <a:pt x="112514" y="94514"/>
                </a:lnTo>
                <a:lnTo>
                  <a:pt x="116142" y="91349"/>
                </a:lnTo>
                <a:lnTo>
                  <a:pt x="119355" y="87651"/>
                </a:lnTo>
                <a:lnTo>
                  <a:pt x="122291" y="83598"/>
                </a:lnTo>
                <a:lnTo>
                  <a:pt x="124248" y="79309"/>
                </a:lnTo>
                <a:lnTo>
                  <a:pt x="125552" y="74862"/>
                </a:lnTo>
                <a:lnTo>
                  <a:pt x="126422" y="70310"/>
                </a:lnTo>
                <a:lnTo>
                  <a:pt x="128589" y="66481"/>
                </a:lnTo>
                <a:lnTo>
                  <a:pt x="131622" y="63135"/>
                </a:lnTo>
                <a:lnTo>
                  <a:pt x="135231" y="60111"/>
                </a:lnTo>
                <a:lnTo>
                  <a:pt x="137637" y="57301"/>
                </a:lnTo>
                <a:lnTo>
                  <a:pt x="139241" y="54633"/>
                </a:lnTo>
                <a:lnTo>
                  <a:pt x="141023" y="49553"/>
                </a:lnTo>
                <a:lnTo>
                  <a:pt x="142027" y="43024"/>
                </a:lnTo>
                <a:lnTo>
                  <a:pt x="142394" y="36410"/>
                </a:lnTo>
                <a:lnTo>
                  <a:pt x="142448" y="32729"/>
                </a:lnTo>
                <a:lnTo>
                  <a:pt x="142449" y="36452"/>
                </a:lnTo>
                <a:lnTo>
                  <a:pt x="143243" y="38353"/>
                </a:lnTo>
                <a:lnTo>
                  <a:pt x="147359" y="44821"/>
                </a:lnTo>
                <a:lnTo>
                  <a:pt x="148600" y="49426"/>
                </a:lnTo>
                <a:lnTo>
                  <a:pt x="149152" y="54118"/>
                </a:lnTo>
                <a:lnTo>
                  <a:pt x="149397" y="59643"/>
                </a:lnTo>
                <a:lnTo>
                  <a:pt x="149506" y="67390"/>
                </a:lnTo>
                <a:lnTo>
                  <a:pt x="150328" y="70885"/>
                </a:lnTo>
                <a:lnTo>
                  <a:pt x="153360" y="76885"/>
                </a:lnTo>
                <a:lnTo>
                  <a:pt x="154485" y="81183"/>
                </a:lnTo>
                <a:lnTo>
                  <a:pt x="155236" y="86430"/>
                </a:lnTo>
                <a:lnTo>
                  <a:pt x="155736" y="92310"/>
                </a:lnTo>
                <a:lnTo>
                  <a:pt x="156069" y="97816"/>
                </a:lnTo>
                <a:lnTo>
                  <a:pt x="156440" y="108169"/>
                </a:lnTo>
                <a:lnTo>
                  <a:pt x="156649" y="122922"/>
                </a:lnTo>
                <a:lnTo>
                  <a:pt x="157472" y="127750"/>
                </a:lnTo>
                <a:lnTo>
                  <a:pt x="158814" y="132556"/>
                </a:lnTo>
                <a:lnTo>
                  <a:pt x="160503" y="137347"/>
                </a:lnTo>
                <a:lnTo>
                  <a:pt x="161628" y="142129"/>
                </a:lnTo>
                <a:lnTo>
                  <a:pt x="162380" y="146905"/>
                </a:lnTo>
                <a:lnTo>
                  <a:pt x="162880" y="151676"/>
                </a:lnTo>
                <a:lnTo>
                  <a:pt x="163213" y="156444"/>
                </a:lnTo>
                <a:lnTo>
                  <a:pt x="163435" y="161210"/>
                </a:lnTo>
                <a:lnTo>
                  <a:pt x="163748" y="173386"/>
                </a:lnTo>
                <a:lnTo>
                  <a:pt x="163872" y="195842"/>
                </a:lnTo>
                <a:lnTo>
                  <a:pt x="164669" y="199382"/>
                </a:lnTo>
                <a:lnTo>
                  <a:pt x="167671" y="205432"/>
                </a:lnTo>
                <a:lnTo>
                  <a:pt x="170730" y="210716"/>
                </a:lnTo>
                <a:lnTo>
                  <a:pt x="170937" y="214866"/>
                </a:lnTo>
                <a:lnTo>
                  <a:pt x="171760" y="216033"/>
                </a:lnTo>
                <a:lnTo>
                  <a:pt x="173102" y="216812"/>
                </a:lnTo>
                <a:lnTo>
                  <a:pt x="174791" y="217330"/>
                </a:lnTo>
                <a:lnTo>
                  <a:pt x="175917" y="216882"/>
                </a:lnTo>
                <a:lnTo>
                  <a:pt x="176667" y="215790"/>
                </a:lnTo>
                <a:lnTo>
                  <a:pt x="178168" y="2112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PenAnnotation303"/>
          <p:cNvSpPr/>
          <p:nvPr/>
        </p:nvSpPr>
        <p:spPr>
          <a:xfrm>
            <a:off x="4622034" y="3507581"/>
            <a:ext cx="142749" cy="192558"/>
          </a:xfrm>
          <a:custGeom>
            <a:avLst/>
            <a:gdLst/>
            <a:ahLst/>
            <a:cxnLst/>
            <a:rect l="0" t="0" r="0" b="0"/>
            <a:pathLst>
              <a:path w="142749" h="192558">
                <a:moveTo>
                  <a:pt x="28547" y="0"/>
                </a:moveTo>
                <a:lnTo>
                  <a:pt x="28547" y="3792"/>
                </a:lnTo>
                <a:lnTo>
                  <a:pt x="27753" y="5703"/>
                </a:lnTo>
                <a:lnTo>
                  <a:pt x="24755" y="9943"/>
                </a:lnTo>
                <a:lnTo>
                  <a:pt x="23637" y="12185"/>
                </a:lnTo>
                <a:lnTo>
                  <a:pt x="22396" y="16792"/>
                </a:lnTo>
                <a:lnTo>
                  <a:pt x="19728" y="21486"/>
                </a:lnTo>
                <a:lnTo>
                  <a:pt x="17905" y="23849"/>
                </a:lnTo>
                <a:lnTo>
                  <a:pt x="16690" y="27012"/>
                </a:lnTo>
                <a:lnTo>
                  <a:pt x="15879" y="30708"/>
                </a:lnTo>
                <a:lnTo>
                  <a:pt x="15340" y="34759"/>
                </a:lnTo>
                <a:lnTo>
                  <a:pt x="14186" y="39048"/>
                </a:lnTo>
                <a:lnTo>
                  <a:pt x="12623" y="43494"/>
                </a:lnTo>
                <a:lnTo>
                  <a:pt x="10787" y="48046"/>
                </a:lnTo>
                <a:lnTo>
                  <a:pt x="9563" y="51874"/>
                </a:lnTo>
                <a:lnTo>
                  <a:pt x="8748" y="55220"/>
                </a:lnTo>
                <a:lnTo>
                  <a:pt x="8203" y="58245"/>
                </a:lnTo>
                <a:lnTo>
                  <a:pt x="7047" y="61849"/>
                </a:lnTo>
                <a:lnTo>
                  <a:pt x="5482" y="65838"/>
                </a:lnTo>
                <a:lnTo>
                  <a:pt x="3646" y="70086"/>
                </a:lnTo>
                <a:lnTo>
                  <a:pt x="2421" y="74505"/>
                </a:lnTo>
                <a:lnTo>
                  <a:pt x="1605" y="79039"/>
                </a:lnTo>
                <a:lnTo>
                  <a:pt x="1060" y="83649"/>
                </a:lnTo>
                <a:lnTo>
                  <a:pt x="697" y="88309"/>
                </a:lnTo>
                <a:lnTo>
                  <a:pt x="456" y="93004"/>
                </a:lnTo>
                <a:lnTo>
                  <a:pt x="115" y="105080"/>
                </a:lnTo>
                <a:lnTo>
                  <a:pt x="0" y="120063"/>
                </a:lnTo>
                <a:lnTo>
                  <a:pt x="784" y="124492"/>
                </a:lnTo>
                <a:lnTo>
                  <a:pt x="2101" y="129032"/>
                </a:lnTo>
                <a:lnTo>
                  <a:pt x="3773" y="133646"/>
                </a:lnTo>
                <a:lnTo>
                  <a:pt x="4887" y="137516"/>
                </a:lnTo>
                <a:lnTo>
                  <a:pt x="5630" y="140890"/>
                </a:lnTo>
                <a:lnTo>
                  <a:pt x="6125" y="143933"/>
                </a:lnTo>
                <a:lnTo>
                  <a:pt x="7249" y="147549"/>
                </a:lnTo>
                <a:lnTo>
                  <a:pt x="8792" y="151547"/>
                </a:lnTo>
                <a:lnTo>
                  <a:pt x="10615" y="155800"/>
                </a:lnTo>
                <a:lnTo>
                  <a:pt x="12623" y="159429"/>
                </a:lnTo>
                <a:lnTo>
                  <a:pt x="14756" y="162642"/>
                </a:lnTo>
                <a:lnTo>
                  <a:pt x="16972" y="165578"/>
                </a:lnTo>
                <a:lnTo>
                  <a:pt x="19243" y="168329"/>
                </a:lnTo>
                <a:lnTo>
                  <a:pt x="21550" y="170957"/>
                </a:lnTo>
                <a:lnTo>
                  <a:pt x="23883" y="173502"/>
                </a:lnTo>
                <a:lnTo>
                  <a:pt x="26231" y="175200"/>
                </a:lnTo>
                <a:lnTo>
                  <a:pt x="28590" y="176331"/>
                </a:lnTo>
                <a:lnTo>
                  <a:pt x="30957" y="177085"/>
                </a:lnTo>
                <a:lnTo>
                  <a:pt x="34122" y="178381"/>
                </a:lnTo>
                <a:lnTo>
                  <a:pt x="37820" y="180040"/>
                </a:lnTo>
                <a:lnTo>
                  <a:pt x="41873" y="181939"/>
                </a:lnTo>
                <a:lnTo>
                  <a:pt x="45368" y="183205"/>
                </a:lnTo>
                <a:lnTo>
                  <a:pt x="48492" y="184049"/>
                </a:lnTo>
                <a:lnTo>
                  <a:pt x="51369" y="184612"/>
                </a:lnTo>
                <a:lnTo>
                  <a:pt x="54080" y="185781"/>
                </a:lnTo>
                <a:lnTo>
                  <a:pt x="56682" y="187354"/>
                </a:lnTo>
                <a:lnTo>
                  <a:pt x="59209" y="189196"/>
                </a:lnTo>
                <a:lnTo>
                  <a:pt x="61689" y="190425"/>
                </a:lnTo>
                <a:lnTo>
                  <a:pt x="64135" y="191243"/>
                </a:lnTo>
                <a:lnTo>
                  <a:pt x="66560" y="191789"/>
                </a:lnTo>
                <a:lnTo>
                  <a:pt x="69764" y="192153"/>
                </a:lnTo>
                <a:lnTo>
                  <a:pt x="73487" y="192396"/>
                </a:lnTo>
                <a:lnTo>
                  <a:pt x="77557" y="192557"/>
                </a:lnTo>
                <a:lnTo>
                  <a:pt x="81064" y="191872"/>
                </a:lnTo>
                <a:lnTo>
                  <a:pt x="84196" y="190621"/>
                </a:lnTo>
                <a:lnTo>
                  <a:pt x="87077" y="188993"/>
                </a:lnTo>
                <a:lnTo>
                  <a:pt x="89792" y="187114"/>
                </a:lnTo>
                <a:lnTo>
                  <a:pt x="92396" y="185068"/>
                </a:lnTo>
                <a:lnTo>
                  <a:pt x="94926" y="182910"/>
                </a:lnTo>
                <a:lnTo>
                  <a:pt x="97406" y="180677"/>
                </a:lnTo>
                <a:lnTo>
                  <a:pt x="102278" y="176080"/>
                </a:lnTo>
                <a:lnTo>
                  <a:pt x="105482" y="173743"/>
                </a:lnTo>
                <a:lnTo>
                  <a:pt x="109206" y="171391"/>
                </a:lnTo>
                <a:lnTo>
                  <a:pt x="113276" y="169029"/>
                </a:lnTo>
                <a:lnTo>
                  <a:pt x="116783" y="166661"/>
                </a:lnTo>
                <a:lnTo>
                  <a:pt x="119915" y="164289"/>
                </a:lnTo>
                <a:lnTo>
                  <a:pt x="122796" y="161913"/>
                </a:lnTo>
                <a:lnTo>
                  <a:pt x="125511" y="158742"/>
                </a:lnTo>
                <a:lnTo>
                  <a:pt x="128114" y="155041"/>
                </a:lnTo>
                <a:lnTo>
                  <a:pt x="130644" y="150985"/>
                </a:lnTo>
                <a:lnTo>
                  <a:pt x="132330" y="147488"/>
                </a:lnTo>
                <a:lnTo>
                  <a:pt x="135498" y="137980"/>
                </a:lnTo>
                <a:lnTo>
                  <a:pt x="137154" y="134055"/>
                </a:lnTo>
                <a:lnTo>
                  <a:pt x="139051" y="129851"/>
                </a:lnTo>
                <a:lnTo>
                  <a:pt x="140317" y="126255"/>
                </a:lnTo>
                <a:lnTo>
                  <a:pt x="141160" y="123064"/>
                </a:lnTo>
                <a:lnTo>
                  <a:pt x="142097" y="117401"/>
                </a:lnTo>
                <a:lnTo>
                  <a:pt x="142513" y="112239"/>
                </a:lnTo>
                <a:lnTo>
                  <a:pt x="142699" y="107298"/>
                </a:lnTo>
                <a:lnTo>
                  <a:pt x="142748" y="104869"/>
                </a:lnTo>
                <a:lnTo>
                  <a:pt x="141988" y="103250"/>
                </a:lnTo>
                <a:lnTo>
                  <a:pt x="140686" y="102171"/>
                </a:lnTo>
                <a:lnTo>
                  <a:pt x="139025" y="101452"/>
                </a:lnTo>
                <a:lnTo>
                  <a:pt x="137918" y="100178"/>
                </a:lnTo>
                <a:lnTo>
                  <a:pt x="137180" y="98535"/>
                </a:lnTo>
                <a:lnTo>
                  <a:pt x="136687" y="96647"/>
                </a:lnTo>
                <a:lnTo>
                  <a:pt x="135566" y="95387"/>
                </a:lnTo>
                <a:lnTo>
                  <a:pt x="134024" y="94547"/>
                </a:lnTo>
                <a:lnTo>
                  <a:pt x="130194" y="93615"/>
                </a:lnTo>
                <a:lnTo>
                  <a:pt x="125846" y="93200"/>
                </a:lnTo>
                <a:lnTo>
                  <a:pt x="122728" y="92967"/>
                </a:lnTo>
                <a:lnTo>
                  <a:pt x="119882" y="95029"/>
                </a:lnTo>
                <a:lnTo>
                  <a:pt x="118012" y="96690"/>
                </a:lnTo>
                <a:lnTo>
                  <a:pt x="115178" y="97798"/>
                </a:lnTo>
                <a:lnTo>
                  <a:pt x="111701" y="98536"/>
                </a:lnTo>
                <a:lnTo>
                  <a:pt x="107795" y="99028"/>
                </a:lnTo>
                <a:lnTo>
                  <a:pt x="104398" y="100150"/>
                </a:lnTo>
                <a:lnTo>
                  <a:pt x="101339" y="101691"/>
                </a:lnTo>
                <a:lnTo>
                  <a:pt x="98506" y="103513"/>
                </a:lnTo>
                <a:lnTo>
                  <a:pt x="95824" y="105521"/>
                </a:lnTo>
                <a:lnTo>
                  <a:pt x="93242" y="107654"/>
                </a:lnTo>
                <a:lnTo>
                  <a:pt x="90727" y="109869"/>
                </a:lnTo>
                <a:lnTo>
                  <a:pt x="85816" y="114447"/>
                </a:lnTo>
                <a:lnTo>
                  <a:pt x="83395" y="116779"/>
                </a:lnTo>
                <a:lnTo>
                  <a:pt x="80987" y="118334"/>
                </a:lnTo>
                <a:lnTo>
                  <a:pt x="78588" y="119371"/>
                </a:lnTo>
                <a:lnTo>
                  <a:pt x="76195" y="120062"/>
                </a:lnTo>
                <a:lnTo>
                  <a:pt x="73806" y="121316"/>
                </a:lnTo>
                <a:lnTo>
                  <a:pt x="71420" y="122946"/>
                </a:lnTo>
                <a:lnTo>
                  <a:pt x="69035" y="124827"/>
                </a:lnTo>
                <a:lnTo>
                  <a:pt x="67446" y="126874"/>
                </a:lnTo>
                <a:lnTo>
                  <a:pt x="66386" y="129033"/>
                </a:lnTo>
                <a:lnTo>
                  <a:pt x="65679" y="131265"/>
                </a:lnTo>
                <a:lnTo>
                  <a:pt x="62777" y="135863"/>
                </a:lnTo>
                <a:lnTo>
                  <a:pt x="60892" y="138200"/>
                </a:lnTo>
                <a:lnTo>
                  <a:pt x="59635" y="140552"/>
                </a:lnTo>
                <a:lnTo>
                  <a:pt x="57073" y="148448"/>
                </a:lnTo>
                <a:lnTo>
                  <a:pt x="55502" y="152147"/>
                </a:lnTo>
                <a:lnTo>
                  <a:pt x="53661" y="156200"/>
                </a:lnTo>
                <a:lnTo>
                  <a:pt x="52433" y="159695"/>
                </a:lnTo>
                <a:lnTo>
                  <a:pt x="51069" y="165697"/>
                </a:lnTo>
                <a:lnTo>
                  <a:pt x="50463" y="171009"/>
                </a:lnTo>
                <a:lnTo>
                  <a:pt x="4997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PenAnnotation304"/>
          <p:cNvSpPr/>
          <p:nvPr/>
        </p:nvSpPr>
        <p:spPr>
          <a:xfrm>
            <a:off x="4829175" y="3514725"/>
            <a:ext cx="128588" cy="150018"/>
          </a:xfrm>
          <a:custGeom>
            <a:avLst/>
            <a:gdLst/>
            <a:ahLst/>
            <a:cxnLst/>
            <a:rect l="0" t="0" r="0" b="0"/>
            <a:pathLst>
              <a:path w="128588" h="150018">
                <a:moveTo>
                  <a:pt x="128587" y="0"/>
                </a:moveTo>
                <a:lnTo>
                  <a:pt x="51001" y="0"/>
                </a:lnTo>
                <a:lnTo>
                  <a:pt x="47494" y="793"/>
                </a:lnTo>
                <a:lnTo>
                  <a:pt x="44363" y="2116"/>
                </a:lnTo>
                <a:lnTo>
                  <a:pt x="41481" y="3792"/>
                </a:lnTo>
                <a:lnTo>
                  <a:pt x="38767" y="4909"/>
                </a:lnTo>
                <a:lnTo>
                  <a:pt x="36163" y="5654"/>
                </a:lnTo>
                <a:lnTo>
                  <a:pt x="33633" y="6150"/>
                </a:lnTo>
                <a:lnTo>
                  <a:pt x="31153" y="6481"/>
                </a:lnTo>
                <a:lnTo>
                  <a:pt x="28706" y="6702"/>
                </a:lnTo>
                <a:lnTo>
                  <a:pt x="26281" y="6849"/>
                </a:lnTo>
                <a:lnTo>
                  <a:pt x="23871" y="7741"/>
                </a:lnTo>
                <a:lnTo>
                  <a:pt x="21470" y="9129"/>
                </a:lnTo>
                <a:lnTo>
                  <a:pt x="15706" y="13268"/>
                </a:lnTo>
                <a:lnTo>
                  <a:pt x="12801" y="13834"/>
                </a:lnTo>
                <a:lnTo>
                  <a:pt x="10915" y="13985"/>
                </a:lnTo>
                <a:lnTo>
                  <a:pt x="9658" y="14880"/>
                </a:lnTo>
                <a:lnTo>
                  <a:pt x="8820" y="16269"/>
                </a:lnTo>
                <a:lnTo>
                  <a:pt x="8261" y="17990"/>
                </a:lnTo>
                <a:lnTo>
                  <a:pt x="5524" y="22018"/>
                </a:lnTo>
                <a:lnTo>
                  <a:pt x="3682" y="24204"/>
                </a:lnTo>
                <a:lnTo>
                  <a:pt x="2455" y="26454"/>
                </a:lnTo>
                <a:lnTo>
                  <a:pt x="1091" y="31072"/>
                </a:lnTo>
                <a:lnTo>
                  <a:pt x="727" y="33415"/>
                </a:lnTo>
                <a:lnTo>
                  <a:pt x="484" y="35770"/>
                </a:lnTo>
                <a:lnTo>
                  <a:pt x="323" y="38134"/>
                </a:lnTo>
                <a:lnTo>
                  <a:pt x="215" y="40504"/>
                </a:lnTo>
                <a:lnTo>
                  <a:pt x="96" y="45253"/>
                </a:lnTo>
                <a:lnTo>
                  <a:pt x="0" y="70113"/>
                </a:lnTo>
                <a:lnTo>
                  <a:pt x="794" y="70554"/>
                </a:lnTo>
                <a:lnTo>
                  <a:pt x="3792" y="71045"/>
                </a:lnTo>
                <a:lnTo>
                  <a:pt x="6849" y="71403"/>
                </a:lnTo>
                <a:lnTo>
                  <a:pt x="10848" y="75219"/>
                </a:lnTo>
                <a:lnTo>
                  <a:pt x="12788" y="75546"/>
                </a:lnTo>
                <a:lnTo>
                  <a:pt x="14876" y="74970"/>
                </a:lnTo>
                <a:lnTo>
                  <a:pt x="20136" y="72135"/>
                </a:lnTo>
                <a:lnTo>
                  <a:pt x="22972" y="71747"/>
                </a:lnTo>
                <a:lnTo>
                  <a:pt x="26878" y="71575"/>
                </a:lnTo>
                <a:lnTo>
                  <a:pt x="33540" y="71478"/>
                </a:lnTo>
                <a:lnTo>
                  <a:pt x="38189" y="71455"/>
                </a:lnTo>
                <a:lnTo>
                  <a:pt x="40541" y="70655"/>
                </a:lnTo>
                <a:lnTo>
                  <a:pt x="42902" y="69329"/>
                </a:lnTo>
                <a:lnTo>
                  <a:pt x="45270" y="67650"/>
                </a:lnTo>
                <a:lnTo>
                  <a:pt x="47642" y="66531"/>
                </a:lnTo>
                <a:lnTo>
                  <a:pt x="50018" y="65785"/>
                </a:lnTo>
                <a:lnTo>
                  <a:pt x="52395" y="65288"/>
                </a:lnTo>
                <a:lnTo>
                  <a:pt x="54774" y="64956"/>
                </a:lnTo>
                <a:lnTo>
                  <a:pt x="57153" y="64735"/>
                </a:lnTo>
                <a:lnTo>
                  <a:pt x="59533" y="64588"/>
                </a:lnTo>
                <a:lnTo>
                  <a:pt x="66411" y="64424"/>
                </a:lnTo>
                <a:lnTo>
                  <a:pt x="87812" y="64301"/>
                </a:lnTo>
                <a:lnTo>
                  <a:pt x="90291" y="65092"/>
                </a:lnTo>
                <a:lnTo>
                  <a:pt x="92737" y="66413"/>
                </a:lnTo>
                <a:lnTo>
                  <a:pt x="95163" y="68088"/>
                </a:lnTo>
                <a:lnTo>
                  <a:pt x="97573" y="69204"/>
                </a:lnTo>
                <a:lnTo>
                  <a:pt x="99973" y="69949"/>
                </a:lnTo>
                <a:lnTo>
                  <a:pt x="102367" y="70445"/>
                </a:lnTo>
                <a:lnTo>
                  <a:pt x="104757" y="71569"/>
                </a:lnTo>
                <a:lnTo>
                  <a:pt x="107145" y="73112"/>
                </a:lnTo>
                <a:lnTo>
                  <a:pt x="109529" y="74935"/>
                </a:lnTo>
                <a:lnTo>
                  <a:pt x="111913" y="76150"/>
                </a:lnTo>
                <a:lnTo>
                  <a:pt x="114296" y="76961"/>
                </a:lnTo>
                <a:lnTo>
                  <a:pt x="116678" y="77501"/>
                </a:lnTo>
                <a:lnTo>
                  <a:pt x="119060" y="78654"/>
                </a:lnTo>
                <a:lnTo>
                  <a:pt x="121442" y="80217"/>
                </a:lnTo>
                <a:lnTo>
                  <a:pt x="123824" y="82053"/>
                </a:lnTo>
                <a:lnTo>
                  <a:pt x="125412" y="84071"/>
                </a:lnTo>
                <a:lnTo>
                  <a:pt x="126470" y="86210"/>
                </a:lnTo>
                <a:lnTo>
                  <a:pt x="128169" y="91553"/>
                </a:lnTo>
                <a:lnTo>
                  <a:pt x="128401" y="94400"/>
                </a:lnTo>
                <a:lnTo>
                  <a:pt x="128504" y="98312"/>
                </a:lnTo>
                <a:lnTo>
                  <a:pt x="128551" y="102696"/>
                </a:lnTo>
                <a:lnTo>
                  <a:pt x="127769" y="104976"/>
                </a:lnTo>
                <a:lnTo>
                  <a:pt x="124784" y="109627"/>
                </a:lnTo>
                <a:lnTo>
                  <a:pt x="121310" y="114170"/>
                </a:lnTo>
                <a:lnTo>
                  <a:pt x="117944" y="117682"/>
                </a:lnTo>
                <a:lnTo>
                  <a:pt x="97602" y="138138"/>
                </a:lnTo>
                <a:lnTo>
                  <a:pt x="95230" y="139717"/>
                </a:lnTo>
                <a:lnTo>
                  <a:pt x="92855" y="140769"/>
                </a:lnTo>
                <a:lnTo>
                  <a:pt x="90478" y="141471"/>
                </a:lnTo>
                <a:lnTo>
                  <a:pt x="88100" y="141939"/>
                </a:lnTo>
                <a:lnTo>
                  <a:pt x="85721" y="142251"/>
                </a:lnTo>
                <a:lnTo>
                  <a:pt x="83341" y="142459"/>
                </a:lnTo>
                <a:lnTo>
                  <a:pt x="80960" y="143391"/>
                </a:lnTo>
                <a:lnTo>
                  <a:pt x="78580" y="144807"/>
                </a:lnTo>
                <a:lnTo>
                  <a:pt x="76199" y="146544"/>
                </a:lnTo>
                <a:lnTo>
                  <a:pt x="73817" y="147702"/>
                </a:lnTo>
                <a:lnTo>
                  <a:pt x="71437" y="148474"/>
                </a:lnTo>
                <a:lnTo>
                  <a:pt x="69055" y="148989"/>
                </a:lnTo>
                <a:lnTo>
                  <a:pt x="65881" y="149332"/>
                </a:lnTo>
                <a:lnTo>
                  <a:pt x="62176" y="149561"/>
                </a:lnTo>
                <a:lnTo>
                  <a:pt x="54621" y="149815"/>
                </a:lnTo>
                <a:lnTo>
                  <a:pt x="43303" y="149978"/>
                </a:lnTo>
                <a:lnTo>
                  <a:pt x="25208" y="150017"/>
                </a:lnTo>
                <a:lnTo>
                  <a:pt x="23949" y="149224"/>
                </a:lnTo>
                <a:lnTo>
                  <a:pt x="23109" y="147901"/>
                </a:lnTo>
                <a:lnTo>
                  <a:pt x="22550" y="146226"/>
                </a:lnTo>
                <a:lnTo>
                  <a:pt x="21383" y="145108"/>
                </a:lnTo>
                <a:lnTo>
                  <a:pt x="19812" y="144364"/>
                </a:lnTo>
                <a:lnTo>
                  <a:pt x="1428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PenAnnotation305"/>
          <p:cNvSpPr/>
          <p:nvPr/>
        </p:nvSpPr>
        <p:spPr>
          <a:xfrm>
            <a:off x="5000662" y="3500464"/>
            <a:ext cx="135695" cy="178568"/>
          </a:xfrm>
          <a:custGeom>
            <a:avLst/>
            <a:gdLst/>
            <a:ahLst/>
            <a:cxnLst/>
            <a:rect l="0" t="0" r="0" b="0"/>
            <a:pathLst>
              <a:path w="135695" h="178568">
                <a:moveTo>
                  <a:pt x="135694" y="21404"/>
                </a:moveTo>
                <a:lnTo>
                  <a:pt x="131902" y="21404"/>
                </a:lnTo>
                <a:lnTo>
                  <a:pt x="130784" y="20611"/>
                </a:lnTo>
                <a:lnTo>
                  <a:pt x="130039" y="19288"/>
                </a:lnTo>
                <a:lnTo>
                  <a:pt x="128637" y="14555"/>
                </a:lnTo>
                <a:lnTo>
                  <a:pt x="128576" y="10555"/>
                </a:lnTo>
                <a:lnTo>
                  <a:pt x="127773" y="9409"/>
                </a:lnTo>
                <a:lnTo>
                  <a:pt x="126445" y="8645"/>
                </a:lnTo>
                <a:lnTo>
                  <a:pt x="122852" y="7796"/>
                </a:lnTo>
                <a:lnTo>
                  <a:pt x="120783" y="7569"/>
                </a:lnTo>
                <a:lnTo>
                  <a:pt x="118609" y="7418"/>
                </a:lnTo>
                <a:lnTo>
                  <a:pt x="116367" y="6524"/>
                </a:lnTo>
                <a:lnTo>
                  <a:pt x="114078" y="5134"/>
                </a:lnTo>
                <a:lnTo>
                  <a:pt x="111758" y="3414"/>
                </a:lnTo>
                <a:lnTo>
                  <a:pt x="109418" y="2267"/>
                </a:lnTo>
                <a:lnTo>
                  <a:pt x="107064" y="1502"/>
                </a:lnTo>
                <a:lnTo>
                  <a:pt x="104701" y="993"/>
                </a:lnTo>
                <a:lnTo>
                  <a:pt x="102332" y="653"/>
                </a:lnTo>
                <a:lnTo>
                  <a:pt x="99959" y="426"/>
                </a:lnTo>
                <a:lnTo>
                  <a:pt x="97583" y="275"/>
                </a:lnTo>
                <a:lnTo>
                  <a:pt x="92827" y="107"/>
                </a:lnTo>
                <a:lnTo>
                  <a:pt x="83569" y="13"/>
                </a:lnTo>
                <a:lnTo>
                  <a:pt x="79513" y="0"/>
                </a:lnTo>
                <a:lnTo>
                  <a:pt x="76015" y="785"/>
                </a:lnTo>
                <a:lnTo>
                  <a:pt x="72889" y="2102"/>
                </a:lnTo>
                <a:lnTo>
                  <a:pt x="70011" y="3774"/>
                </a:lnTo>
                <a:lnTo>
                  <a:pt x="66506" y="4888"/>
                </a:lnTo>
                <a:lnTo>
                  <a:pt x="62581" y="5631"/>
                </a:lnTo>
                <a:lnTo>
                  <a:pt x="58377" y="6126"/>
                </a:lnTo>
                <a:lnTo>
                  <a:pt x="54780" y="7250"/>
                </a:lnTo>
                <a:lnTo>
                  <a:pt x="51589" y="8793"/>
                </a:lnTo>
                <a:lnTo>
                  <a:pt x="48668" y="10616"/>
                </a:lnTo>
                <a:lnTo>
                  <a:pt x="45926" y="13418"/>
                </a:lnTo>
                <a:lnTo>
                  <a:pt x="43305" y="16874"/>
                </a:lnTo>
                <a:lnTo>
                  <a:pt x="40764" y="20765"/>
                </a:lnTo>
                <a:lnTo>
                  <a:pt x="37482" y="24153"/>
                </a:lnTo>
                <a:lnTo>
                  <a:pt x="33707" y="27206"/>
                </a:lnTo>
                <a:lnTo>
                  <a:pt x="29603" y="30034"/>
                </a:lnTo>
                <a:lnTo>
                  <a:pt x="26073" y="32714"/>
                </a:lnTo>
                <a:lnTo>
                  <a:pt x="22925" y="35294"/>
                </a:lnTo>
                <a:lnTo>
                  <a:pt x="20034" y="37808"/>
                </a:lnTo>
                <a:lnTo>
                  <a:pt x="17312" y="41071"/>
                </a:lnTo>
                <a:lnTo>
                  <a:pt x="14704" y="44835"/>
                </a:lnTo>
                <a:lnTo>
                  <a:pt x="12171" y="48930"/>
                </a:lnTo>
                <a:lnTo>
                  <a:pt x="9689" y="52455"/>
                </a:lnTo>
                <a:lnTo>
                  <a:pt x="7241" y="55599"/>
                </a:lnTo>
                <a:lnTo>
                  <a:pt x="4815" y="58488"/>
                </a:lnTo>
                <a:lnTo>
                  <a:pt x="2119" y="63815"/>
                </a:lnTo>
                <a:lnTo>
                  <a:pt x="388" y="69910"/>
                </a:lnTo>
                <a:lnTo>
                  <a:pt x="89" y="74758"/>
                </a:lnTo>
                <a:lnTo>
                  <a:pt x="0" y="77430"/>
                </a:lnTo>
                <a:lnTo>
                  <a:pt x="3766" y="82013"/>
                </a:lnTo>
                <a:lnTo>
                  <a:pt x="6116" y="84607"/>
                </a:lnTo>
                <a:lnTo>
                  <a:pt x="8034" y="84970"/>
                </a:lnTo>
                <a:lnTo>
                  <a:pt x="10900" y="85213"/>
                </a:lnTo>
                <a:lnTo>
                  <a:pt x="17523" y="85483"/>
                </a:lnTo>
                <a:lnTo>
                  <a:pt x="23113" y="85602"/>
                </a:lnTo>
                <a:lnTo>
                  <a:pt x="25715" y="84840"/>
                </a:lnTo>
                <a:lnTo>
                  <a:pt x="28244" y="83539"/>
                </a:lnTo>
                <a:lnTo>
                  <a:pt x="30723" y="81877"/>
                </a:lnTo>
                <a:lnTo>
                  <a:pt x="33169" y="79976"/>
                </a:lnTo>
                <a:lnTo>
                  <a:pt x="35594" y="77915"/>
                </a:lnTo>
                <a:lnTo>
                  <a:pt x="38004" y="75747"/>
                </a:lnTo>
                <a:lnTo>
                  <a:pt x="41199" y="74301"/>
                </a:lnTo>
                <a:lnTo>
                  <a:pt x="44916" y="73338"/>
                </a:lnTo>
                <a:lnTo>
                  <a:pt x="48982" y="72695"/>
                </a:lnTo>
                <a:lnTo>
                  <a:pt x="52486" y="71473"/>
                </a:lnTo>
                <a:lnTo>
                  <a:pt x="55616" y="69865"/>
                </a:lnTo>
                <a:lnTo>
                  <a:pt x="58495" y="67999"/>
                </a:lnTo>
                <a:lnTo>
                  <a:pt x="61210" y="65961"/>
                </a:lnTo>
                <a:lnTo>
                  <a:pt x="63813" y="63809"/>
                </a:lnTo>
                <a:lnTo>
                  <a:pt x="66342" y="61580"/>
                </a:lnTo>
                <a:lnTo>
                  <a:pt x="69615" y="59301"/>
                </a:lnTo>
                <a:lnTo>
                  <a:pt x="73385" y="56987"/>
                </a:lnTo>
                <a:lnTo>
                  <a:pt x="77486" y="54651"/>
                </a:lnTo>
                <a:lnTo>
                  <a:pt x="81013" y="51506"/>
                </a:lnTo>
                <a:lnTo>
                  <a:pt x="84159" y="47822"/>
                </a:lnTo>
                <a:lnTo>
                  <a:pt x="87049" y="43779"/>
                </a:lnTo>
                <a:lnTo>
                  <a:pt x="89771" y="40290"/>
                </a:lnTo>
                <a:lnTo>
                  <a:pt x="92378" y="37170"/>
                </a:lnTo>
                <a:lnTo>
                  <a:pt x="94911" y="34296"/>
                </a:lnTo>
                <a:lnTo>
                  <a:pt x="97393" y="32380"/>
                </a:lnTo>
                <a:lnTo>
                  <a:pt x="99841" y="31102"/>
                </a:lnTo>
                <a:lnTo>
                  <a:pt x="102267" y="30251"/>
                </a:lnTo>
                <a:lnTo>
                  <a:pt x="104678" y="28889"/>
                </a:lnTo>
                <a:lnTo>
                  <a:pt x="107079" y="27188"/>
                </a:lnTo>
                <a:lnTo>
                  <a:pt x="109474" y="25261"/>
                </a:lnTo>
                <a:lnTo>
                  <a:pt x="111070" y="23181"/>
                </a:lnTo>
                <a:lnTo>
                  <a:pt x="112134" y="21001"/>
                </a:lnTo>
                <a:lnTo>
                  <a:pt x="114138" y="14655"/>
                </a:lnTo>
                <a:lnTo>
                  <a:pt x="118354" y="14338"/>
                </a:lnTo>
                <a:lnTo>
                  <a:pt x="114958" y="14271"/>
                </a:lnTo>
                <a:lnTo>
                  <a:pt x="114726" y="15061"/>
                </a:lnTo>
                <a:lnTo>
                  <a:pt x="114400" y="19966"/>
                </a:lnTo>
                <a:lnTo>
                  <a:pt x="114324" y="24204"/>
                </a:lnTo>
                <a:lnTo>
                  <a:pt x="115097" y="26446"/>
                </a:lnTo>
                <a:lnTo>
                  <a:pt x="118073" y="31054"/>
                </a:lnTo>
                <a:lnTo>
                  <a:pt x="119184" y="34187"/>
                </a:lnTo>
                <a:lnTo>
                  <a:pt x="119925" y="37864"/>
                </a:lnTo>
                <a:lnTo>
                  <a:pt x="120419" y="41902"/>
                </a:lnTo>
                <a:lnTo>
                  <a:pt x="120748" y="46182"/>
                </a:lnTo>
                <a:lnTo>
                  <a:pt x="120968" y="50623"/>
                </a:lnTo>
                <a:lnTo>
                  <a:pt x="121276" y="62341"/>
                </a:lnTo>
                <a:lnTo>
                  <a:pt x="121403" y="105775"/>
                </a:lnTo>
                <a:lnTo>
                  <a:pt x="121406" y="166328"/>
                </a:lnTo>
                <a:lnTo>
                  <a:pt x="120613" y="168820"/>
                </a:lnTo>
                <a:lnTo>
                  <a:pt x="117614" y="173705"/>
                </a:lnTo>
                <a:lnTo>
                  <a:pt x="114350" y="178440"/>
                </a:lnTo>
                <a:lnTo>
                  <a:pt x="118081" y="178529"/>
                </a:lnTo>
                <a:lnTo>
                  <a:pt x="121406" y="17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PenAnnotation306"/>
          <p:cNvSpPr/>
          <p:nvPr/>
        </p:nvSpPr>
        <p:spPr>
          <a:xfrm>
            <a:off x="5200660" y="3429007"/>
            <a:ext cx="121434" cy="342894"/>
          </a:xfrm>
          <a:custGeom>
            <a:avLst/>
            <a:gdLst/>
            <a:ahLst/>
            <a:cxnLst/>
            <a:rect l="0" t="0" r="0" b="0"/>
            <a:pathLst>
              <a:path w="121434" h="342894">
                <a:moveTo>
                  <a:pt x="121433" y="7136"/>
                </a:moveTo>
                <a:lnTo>
                  <a:pt x="121433" y="80"/>
                </a:lnTo>
                <a:lnTo>
                  <a:pt x="117641" y="18"/>
                </a:lnTo>
                <a:lnTo>
                  <a:pt x="115282" y="0"/>
                </a:lnTo>
                <a:lnTo>
                  <a:pt x="112614" y="2113"/>
                </a:lnTo>
                <a:lnTo>
                  <a:pt x="110791" y="3787"/>
                </a:lnTo>
                <a:lnTo>
                  <a:pt x="108782" y="4903"/>
                </a:lnTo>
                <a:lnTo>
                  <a:pt x="106650" y="5648"/>
                </a:lnTo>
                <a:lnTo>
                  <a:pt x="104434" y="6144"/>
                </a:lnTo>
                <a:lnTo>
                  <a:pt x="102162" y="7268"/>
                </a:lnTo>
                <a:lnTo>
                  <a:pt x="99855" y="8812"/>
                </a:lnTo>
                <a:lnTo>
                  <a:pt x="97523" y="10634"/>
                </a:lnTo>
                <a:lnTo>
                  <a:pt x="95174" y="12643"/>
                </a:lnTo>
                <a:lnTo>
                  <a:pt x="92815" y="14776"/>
                </a:lnTo>
                <a:lnTo>
                  <a:pt x="88076" y="19263"/>
                </a:lnTo>
                <a:lnTo>
                  <a:pt x="83325" y="23903"/>
                </a:lnTo>
                <a:lnTo>
                  <a:pt x="80153" y="26252"/>
                </a:lnTo>
                <a:lnTo>
                  <a:pt x="76450" y="28611"/>
                </a:lnTo>
                <a:lnTo>
                  <a:pt x="72394" y="30978"/>
                </a:lnTo>
                <a:lnTo>
                  <a:pt x="68897" y="34143"/>
                </a:lnTo>
                <a:lnTo>
                  <a:pt x="65772" y="37841"/>
                </a:lnTo>
                <a:lnTo>
                  <a:pt x="62894" y="41893"/>
                </a:lnTo>
                <a:lnTo>
                  <a:pt x="60182" y="46183"/>
                </a:lnTo>
                <a:lnTo>
                  <a:pt x="57581" y="50630"/>
                </a:lnTo>
                <a:lnTo>
                  <a:pt x="55052" y="55182"/>
                </a:lnTo>
                <a:lnTo>
                  <a:pt x="51779" y="59011"/>
                </a:lnTo>
                <a:lnTo>
                  <a:pt x="48010" y="62357"/>
                </a:lnTo>
                <a:lnTo>
                  <a:pt x="43909" y="65381"/>
                </a:lnTo>
                <a:lnTo>
                  <a:pt x="40382" y="68985"/>
                </a:lnTo>
                <a:lnTo>
                  <a:pt x="37236" y="72975"/>
                </a:lnTo>
                <a:lnTo>
                  <a:pt x="34346" y="77223"/>
                </a:lnTo>
                <a:lnTo>
                  <a:pt x="31625" y="81642"/>
                </a:lnTo>
                <a:lnTo>
                  <a:pt x="29018" y="86175"/>
                </a:lnTo>
                <a:lnTo>
                  <a:pt x="24003" y="95446"/>
                </a:lnTo>
                <a:lnTo>
                  <a:pt x="19129" y="104858"/>
                </a:lnTo>
                <a:lnTo>
                  <a:pt x="16433" y="114333"/>
                </a:lnTo>
                <a:lnTo>
                  <a:pt x="14442" y="123835"/>
                </a:lnTo>
                <a:lnTo>
                  <a:pt x="10911" y="133351"/>
                </a:lnTo>
                <a:lnTo>
                  <a:pt x="8858" y="137317"/>
                </a:lnTo>
                <a:lnTo>
                  <a:pt x="6695" y="140754"/>
                </a:lnTo>
                <a:lnTo>
                  <a:pt x="4460" y="143840"/>
                </a:lnTo>
                <a:lnTo>
                  <a:pt x="1977" y="151502"/>
                </a:lnTo>
                <a:lnTo>
                  <a:pt x="873" y="160199"/>
                </a:lnTo>
                <a:lnTo>
                  <a:pt x="382" y="169356"/>
                </a:lnTo>
                <a:lnTo>
                  <a:pt x="164" y="180834"/>
                </a:lnTo>
                <a:lnTo>
                  <a:pt x="0" y="218781"/>
                </a:lnTo>
                <a:lnTo>
                  <a:pt x="2111" y="228465"/>
                </a:lnTo>
                <a:lnTo>
                  <a:pt x="4901" y="238061"/>
                </a:lnTo>
                <a:lnTo>
                  <a:pt x="6141" y="247617"/>
                </a:lnTo>
                <a:lnTo>
                  <a:pt x="7265" y="253182"/>
                </a:lnTo>
                <a:lnTo>
                  <a:pt x="8809" y="259273"/>
                </a:lnTo>
                <a:lnTo>
                  <a:pt x="10632" y="265715"/>
                </a:lnTo>
                <a:lnTo>
                  <a:pt x="12641" y="271597"/>
                </a:lnTo>
                <a:lnTo>
                  <a:pt x="14773" y="277106"/>
                </a:lnTo>
                <a:lnTo>
                  <a:pt x="16990" y="282366"/>
                </a:lnTo>
                <a:lnTo>
                  <a:pt x="19260" y="287460"/>
                </a:lnTo>
                <a:lnTo>
                  <a:pt x="23900" y="297354"/>
                </a:lnTo>
                <a:lnTo>
                  <a:pt x="26492" y="304926"/>
                </a:lnTo>
                <a:lnTo>
                  <a:pt x="27182" y="308057"/>
                </a:lnTo>
                <a:lnTo>
                  <a:pt x="29231" y="310937"/>
                </a:lnTo>
                <a:lnTo>
                  <a:pt x="32184" y="313652"/>
                </a:lnTo>
                <a:lnTo>
                  <a:pt x="35740" y="316255"/>
                </a:lnTo>
                <a:lnTo>
                  <a:pt x="38904" y="318784"/>
                </a:lnTo>
                <a:lnTo>
                  <a:pt x="41808" y="321264"/>
                </a:lnTo>
                <a:lnTo>
                  <a:pt x="44537" y="323711"/>
                </a:lnTo>
                <a:lnTo>
                  <a:pt x="46357" y="326136"/>
                </a:lnTo>
                <a:lnTo>
                  <a:pt x="49711" y="333342"/>
                </a:lnTo>
                <a:lnTo>
                  <a:pt x="51394" y="335731"/>
                </a:lnTo>
                <a:lnTo>
                  <a:pt x="57140" y="34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PenAnnotation307"/>
          <p:cNvSpPr/>
          <p:nvPr/>
        </p:nvSpPr>
        <p:spPr>
          <a:xfrm>
            <a:off x="5279239" y="3514833"/>
            <a:ext cx="150012" cy="171343"/>
          </a:xfrm>
          <a:custGeom>
            <a:avLst/>
            <a:gdLst/>
            <a:ahLst/>
            <a:cxnLst/>
            <a:rect l="0" t="0" r="0" b="0"/>
            <a:pathLst>
              <a:path w="150012" h="171343">
                <a:moveTo>
                  <a:pt x="7136" y="157054"/>
                </a:moveTo>
                <a:lnTo>
                  <a:pt x="0" y="157054"/>
                </a:lnTo>
                <a:lnTo>
                  <a:pt x="3786" y="153262"/>
                </a:lnTo>
                <a:lnTo>
                  <a:pt x="4903" y="151351"/>
                </a:lnTo>
                <a:lnTo>
                  <a:pt x="6144" y="147111"/>
                </a:lnTo>
                <a:lnTo>
                  <a:pt x="8811" y="142581"/>
                </a:lnTo>
                <a:lnTo>
                  <a:pt x="10634" y="140262"/>
                </a:lnTo>
                <a:lnTo>
                  <a:pt x="11849" y="137921"/>
                </a:lnTo>
                <a:lnTo>
                  <a:pt x="13199" y="133205"/>
                </a:lnTo>
                <a:lnTo>
                  <a:pt x="15916" y="128463"/>
                </a:lnTo>
                <a:lnTo>
                  <a:pt x="17752" y="126087"/>
                </a:lnTo>
                <a:lnTo>
                  <a:pt x="19769" y="122916"/>
                </a:lnTo>
                <a:lnTo>
                  <a:pt x="21908" y="119214"/>
                </a:lnTo>
                <a:lnTo>
                  <a:pt x="26401" y="110867"/>
                </a:lnTo>
                <a:lnTo>
                  <a:pt x="42867" y="78418"/>
                </a:lnTo>
                <a:lnTo>
                  <a:pt x="73811" y="16560"/>
                </a:lnTo>
                <a:lnTo>
                  <a:pt x="76192" y="13385"/>
                </a:lnTo>
                <a:lnTo>
                  <a:pt x="78573" y="11269"/>
                </a:lnTo>
                <a:lnTo>
                  <a:pt x="80954" y="9858"/>
                </a:lnTo>
                <a:lnTo>
                  <a:pt x="82542" y="8123"/>
                </a:lnTo>
                <a:lnTo>
                  <a:pt x="83600" y="6173"/>
                </a:lnTo>
                <a:lnTo>
                  <a:pt x="84306" y="4079"/>
                </a:lnTo>
                <a:lnTo>
                  <a:pt x="85570" y="2683"/>
                </a:lnTo>
                <a:lnTo>
                  <a:pt x="87206" y="1753"/>
                </a:lnTo>
                <a:lnTo>
                  <a:pt x="91744" y="259"/>
                </a:lnTo>
                <a:lnTo>
                  <a:pt x="96322" y="0"/>
                </a:lnTo>
                <a:lnTo>
                  <a:pt x="97549" y="758"/>
                </a:lnTo>
                <a:lnTo>
                  <a:pt x="98368" y="2057"/>
                </a:lnTo>
                <a:lnTo>
                  <a:pt x="99277" y="5616"/>
                </a:lnTo>
                <a:lnTo>
                  <a:pt x="99681" y="9844"/>
                </a:lnTo>
                <a:lnTo>
                  <a:pt x="100583" y="12083"/>
                </a:lnTo>
                <a:lnTo>
                  <a:pt x="103701" y="16687"/>
                </a:lnTo>
                <a:lnTo>
                  <a:pt x="104850" y="19820"/>
                </a:lnTo>
                <a:lnTo>
                  <a:pt x="105616" y="23495"/>
                </a:lnTo>
                <a:lnTo>
                  <a:pt x="106127" y="27534"/>
                </a:lnTo>
                <a:lnTo>
                  <a:pt x="107261" y="31814"/>
                </a:lnTo>
                <a:lnTo>
                  <a:pt x="108811" y="36254"/>
                </a:lnTo>
                <a:lnTo>
                  <a:pt x="110638" y="40802"/>
                </a:lnTo>
                <a:lnTo>
                  <a:pt x="111856" y="45421"/>
                </a:lnTo>
                <a:lnTo>
                  <a:pt x="112668" y="50088"/>
                </a:lnTo>
                <a:lnTo>
                  <a:pt x="113209" y="54787"/>
                </a:lnTo>
                <a:lnTo>
                  <a:pt x="114364" y="59508"/>
                </a:lnTo>
                <a:lnTo>
                  <a:pt x="115927" y="64242"/>
                </a:lnTo>
                <a:lnTo>
                  <a:pt x="117763" y="68985"/>
                </a:lnTo>
                <a:lnTo>
                  <a:pt x="118987" y="73735"/>
                </a:lnTo>
                <a:lnTo>
                  <a:pt x="119803" y="78489"/>
                </a:lnTo>
                <a:lnTo>
                  <a:pt x="120348" y="83246"/>
                </a:lnTo>
                <a:lnTo>
                  <a:pt x="121504" y="88799"/>
                </a:lnTo>
                <a:lnTo>
                  <a:pt x="123069" y="94882"/>
                </a:lnTo>
                <a:lnTo>
                  <a:pt x="124906" y="101319"/>
                </a:lnTo>
                <a:lnTo>
                  <a:pt x="126130" y="107197"/>
                </a:lnTo>
                <a:lnTo>
                  <a:pt x="126947" y="112704"/>
                </a:lnTo>
                <a:lnTo>
                  <a:pt x="127491" y="117962"/>
                </a:lnTo>
                <a:lnTo>
                  <a:pt x="127854" y="123055"/>
                </a:lnTo>
                <a:lnTo>
                  <a:pt x="128096" y="128038"/>
                </a:lnTo>
                <a:lnTo>
                  <a:pt x="128257" y="132948"/>
                </a:lnTo>
                <a:lnTo>
                  <a:pt x="129158" y="137015"/>
                </a:lnTo>
                <a:lnTo>
                  <a:pt x="130553" y="140519"/>
                </a:lnTo>
                <a:lnTo>
                  <a:pt x="132276" y="143650"/>
                </a:lnTo>
                <a:lnTo>
                  <a:pt x="134219" y="146530"/>
                </a:lnTo>
                <a:lnTo>
                  <a:pt x="138494" y="151847"/>
                </a:lnTo>
                <a:lnTo>
                  <a:pt x="143040" y="156857"/>
                </a:lnTo>
                <a:lnTo>
                  <a:pt x="145363" y="159304"/>
                </a:lnTo>
                <a:lnTo>
                  <a:pt x="146913" y="161729"/>
                </a:lnTo>
                <a:lnTo>
                  <a:pt x="148633" y="166540"/>
                </a:lnTo>
                <a:lnTo>
                  <a:pt x="150011" y="171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PenAnnotation308"/>
          <p:cNvSpPr/>
          <p:nvPr/>
        </p:nvSpPr>
        <p:spPr>
          <a:xfrm>
            <a:off x="5329237" y="3579018"/>
            <a:ext cx="100014" cy="7145"/>
          </a:xfrm>
          <a:custGeom>
            <a:avLst/>
            <a:gdLst/>
            <a:ahLst/>
            <a:cxnLst/>
            <a:rect l="0" t="0" r="0" b="0"/>
            <a:pathLst>
              <a:path w="100014" h="7145">
                <a:moveTo>
                  <a:pt x="0" y="0"/>
                </a:moveTo>
                <a:lnTo>
                  <a:pt x="6151" y="6151"/>
                </a:lnTo>
                <a:lnTo>
                  <a:pt x="7276" y="6482"/>
                </a:lnTo>
                <a:lnTo>
                  <a:pt x="8819" y="6703"/>
                </a:lnTo>
                <a:lnTo>
                  <a:pt x="10642" y="6850"/>
                </a:lnTo>
                <a:lnTo>
                  <a:pt x="13445" y="6948"/>
                </a:lnTo>
                <a:lnTo>
                  <a:pt x="27232" y="7105"/>
                </a:lnTo>
                <a:lnTo>
                  <a:pt x="83374" y="7144"/>
                </a:lnTo>
                <a:lnTo>
                  <a:pt x="87332" y="6350"/>
                </a:lnTo>
                <a:lnTo>
                  <a:pt x="90765" y="5027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PenAnnotation309"/>
          <p:cNvSpPr/>
          <p:nvPr/>
        </p:nvSpPr>
        <p:spPr>
          <a:xfrm>
            <a:off x="5515073" y="3507583"/>
            <a:ext cx="114203" cy="121439"/>
          </a:xfrm>
          <a:custGeom>
            <a:avLst/>
            <a:gdLst/>
            <a:ahLst/>
            <a:cxnLst/>
            <a:rect l="0" t="0" r="0" b="0"/>
            <a:pathLst>
              <a:path w="114203" h="121439">
                <a:moveTo>
                  <a:pt x="78483" y="7142"/>
                </a:moveTo>
                <a:lnTo>
                  <a:pt x="78483" y="292"/>
                </a:lnTo>
                <a:lnTo>
                  <a:pt x="76366" y="129"/>
                </a:lnTo>
                <a:lnTo>
                  <a:pt x="72332" y="24"/>
                </a:lnTo>
                <a:lnTo>
                  <a:pt x="59125" y="0"/>
                </a:lnTo>
                <a:lnTo>
                  <a:pt x="57640" y="793"/>
                </a:lnTo>
                <a:lnTo>
                  <a:pt x="55856" y="2115"/>
                </a:lnTo>
                <a:lnTo>
                  <a:pt x="53873" y="3791"/>
                </a:lnTo>
                <a:lnTo>
                  <a:pt x="51758" y="5702"/>
                </a:lnTo>
                <a:lnTo>
                  <a:pt x="47290" y="9941"/>
                </a:lnTo>
                <a:lnTo>
                  <a:pt x="33218" y="23847"/>
                </a:lnTo>
                <a:lnTo>
                  <a:pt x="30844" y="27010"/>
                </a:lnTo>
                <a:lnTo>
                  <a:pt x="28467" y="30706"/>
                </a:lnTo>
                <a:lnTo>
                  <a:pt x="26089" y="34757"/>
                </a:lnTo>
                <a:lnTo>
                  <a:pt x="23710" y="38252"/>
                </a:lnTo>
                <a:lnTo>
                  <a:pt x="21330" y="41375"/>
                </a:lnTo>
                <a:lnTo>
                  <a:pt x="18950" y="44252"/>
                </a:lnTo>
                <a:lnTo>
                  <a:pt x="16569" y="47756"/>
                </a:lnTo>
                <a:lnTo>
                  <a:pt x="14188" y="51681"/>
                </a:lnTo>
                <a:lnTo>
                  <a:pt x="11807" y="55884"/>
                </a:lnTo>
                <a:lnTo>
                  <a:pt x="10220" y="59481"/>
                </a:lnTo>
                <a:lnTo>
                  <a:pt x="9162" y="62672"/>
                </a:lnTo>
                <a:lnTo>
                  <a:pt x="8456" y="65593"/>
                </a:lnTo>
                <a:lnTo>
                  <a:pt x="7192" y="69128"/>
                </a:lnTo>
                <a:lnTo>
                  <a:pt x="5556" y="73072"/>
                </a:lnTo>
                <a:lnTo>
                  <a:pt x="3671" y="77289"/>
                </a:lnTo>
                <a:lnTo>
                  <a:pt x="2415" y="80894"/>
                </a:lnTo>
                <a:lnTo>
                  <a:pt x="1577" y="84091"/>
                </a:lnTo>
                <a:lnTo>
                  <a:pt x="1018" y="87016"/>
                </a:lnTo>
                <a:lnTo>
                  <a:pt x="646" y="89760"/>
                </a:lnTo>
                <a:lnTo>
                  <a:pt x="398" y="92383"/>
                </a:lnTo>
                <a:lnTo>
                  <a:pt x="232" y="94926"/>
                </a:lnTo>
                <a:lnTo>
                  <a:pt x="122" y="97414"/>
                </a:lnTo>
                <a:lnTo>
                  <a:pt x="0" y="102296"/>
                </a:lnTo>
                <a:lnTo>
                  <a:pt x="761" y="104709"/>
                </a:lnTo>
                <a:lnTo>
                  <a:pt x="2062" y="107112"/>
                </a:lnTo>
                <a:lnTo>
                  <a:pt x="3723" y="109507"/>
                </a:lnTo>
                <a:lnTo>
                  <a:pt x="5624" y="111898"/>
                </a:lnTo>
                <a:lnTo>
                  <a:pt x="7686" y="114285"/>
                </a:lnTo>
                <a:lnTo>
                  <a:pt x="12905" y="120028"/>
                </a:lnTo>
                <a:lnTo>
                  <a:pt x="14126" y="120499"/>
                </a:lnTo>
                <a:lnTo>
                  <a:pt x="17601" y="121023"/>
                </a:lnTo>
                <a:lnTo>
                  <a:pt x="20432" y="121162"/>
                </a:lnTo>
                <a:lnTo>
                  <a:pt x="27811" y="121317"/>
                </a:lnTo>
                <a:lnTo>
                  <a:pt x="62153" y="121438"/>
                </a:lnTo>
                <a:lnTo>
                  <a:pt x="66803" y="120646"/>
                </a:lnTo>
                <a:lnTo>
                  <a:pt x="71490" y="119323"/>
                </a:lnTo>
                <a:lnTo>
                  <a:pt x="76202" y="117648"/>
                </a:lnTo>
                <a:lnTo>
                  <a:pt x="80137" y="116531"/>
                </a:lnTo>
                <a:lnTo>
                  <a:pt x="83555" y="115787"/>
                </a:lnTo>
                <a:lnTo>
                  <a:pt x="86626" y="115291"/>
                </a:lnTo>
                <a:lnTo>
                  <a:pt x="90262" y="114960"/>
                </a:lnTo>
                <a:lnTo>
                  <a:pt x="94273" y="114739"/>
                </a:lnTo>
                <a:lnTo>
                  <a:pt x="102170" y="114494"/>
                </a:lnTo>
                <a:lnTo>
                  <a:pt x="114202" y="11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PenAnnotation310"/>
          <p:cNvSpPr/>
          <p:nvPr/>
        </p:nvSpPr>
        <p:spPr>
          <a:xfrm>
            <a:off x="5372100" y="3450519"/>
            <a:ext cx="250032" cy="14113"/>
          </a:xfrm>
          <a:custGeom>
            <a:avLst/>
            <a:gdLst/>
            <a:ahLst/>
            <a:cxnLst/>
            <a:rect l="0" t="0" r="0" b="0"/>
            <a:pathLst>
              <a:path w="250032" h="14113">
                <a:moveTo>
                  <a:pt x="0" y="7056"/>
                </a:moveTo>
                <a:lnTo>
                  <a:pt x="6150" y="7056"/>
                </a:lnTo>
                <a:lnTo>
                  <a:pt x="8069" y="7849"/>
                </a:lnTo>
                <a:lnTo>
                  <a:pt x="10935" y="9172"/>
                </a:lnTo>
                <a:lnTo>
                  <a:pt x="14434" y="10848"/>
                </a:lnTo>
                <a:lnTo>
                  <a:pt x="17560" y="11965"/>
                </a:lnTo>
                <a:lnTo>
                  <a:pt x="20438" y="12710"/>
                </a:lnTo>
                <a:lnTo>
                  <a:pt x="23150" y="13206"/>
                </a:lnTo>
                <a:lnTo>
                  <a:pt x="26546" y="13537"/>
                </a:lnTo>
                <a:lnTo>
                  <a:pt x="30397" y="13758"/>
                </a:lnTo>
                <a:lnTo>
                  <a:pt x="38910" y="14003"/>
                </a:lnTo>
                <a:lnTo>
                  <a:pt x="47984" y="14112"/>
                </a:lnTo>
                <a:lnTo>
                  <a:pt x="52627" y="13347"/>
                </a:lnTo>
                <a:lnTo>
                  <a:pt x="57310" y="12044"/>
                </a:lnTo>
                <a:lnTo>
                  <a:pt x="62019" y="10381"/>
                </a:lnTo>
                <a:lnTo>
                  <a:pt x="67540" y="9273"/>
                </a:lnTo>
                <a:lnTo>
                  <a:pt x="73601" y="8534"/>
                </a:lnTo>
                <a:lnTo>
                  <a:pt x="80024" y="8041"/>
                </a:lnTo>
                <a:lnTo>
                  <a:pt x="86686" y="7712"/>
                </a:lnTo>
                <a:lnTo>
                  <a:pt x="100440" y="7347"/>
                </a:lnTo>
                <a:lnTo>
                  <a:pt x="121570" y="7142"/>
                </a:lnTo>
                <a:lnTo>
                  <a:pt x="128671" y="6319"/>
                </a:lnTo>
                <a:lnTo>
                  <a:pt x="135787" y="4977"/>
                </a:lnTo>
                <a:lnTo>
                  <a:pt x="142912" y="3289"/>
                </a:lnTo>
                <a:lnTo>
                  <a:pt x="149250" y="2163"/>
                </a:lnTo>
                <a:lnTo>
                  <a:pt x="155062" y="1413"/>
                </a:lnTo>
                <a:lnTo>
                  <a:pt x="160525" y="912"/>
                </a:lnTo>
                <a:lnTo>
                  <a:pt x="166547" y="579"/>
                </a:lnTo>
                <a:lnTo>
                  <a:pt x="179590" y="209"/>
                </a:lnTo>
                <a:lnTo>
                  <a:pt x="200320" y="0"/>
                </a:lnTo>
                <a:lnTo>
                  <a:pt x="206571" y="764"/>
                </a:lnTo>
                <a:lnTo>
                  <a:pt x="212327" y="2067"/>
                </a:lnTo>
                <a:lnTo>
                  <a:pt x="217751" y="3730"/>
                </a:lnTo>
                <a:lnTo>
                  <a:pt x="222955" y="4839"/>
                </a:lnTo>
                <a:lnTo>
                  <a:pt x="228011" y="5578"/>
                </a:lnTo>
                <a:lnTo>
                  <a:pt x="232970" y="6070"/>
                </a:lnTo>
                <a:lnTo>
                  <a:pt x="237069" y="6399"/>
                </a:lnTo>
                <a:lnTo>
                  <a:pt x="240596" y="6618"/>
                </a:lnTo>
                <a:lnTo>
                  <a:pt x="250031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PenAnnotation311"/>
          <p:cNvSpPr/>
          <p:nvPr/>
        </p:nvSpPr>
        <p:spPr>
          <a:xfrm>
            <a:off x="5682309" y="3400425"/>
            <a:ext cx="122097" cy="292894"/>
          </a:xfrm>
          <a:custGeom>
            <a:avLst/>
            <a:gdLst/>
            <a:ahLst/>
            <a:cxnLst/>
            <a:rect l="0" t="0" r="0" b="0"/>
            <a:pathLst>
              <a:path w="122097" h="292894">
                <a:moveTo>
                  <a:pt x="4116" y="0"/>
                </a:moveTo>
                <a:lnTo>
                  <a:pt x="0" y="0"/>
                </a:lnTo>
                <a:lnTo>
                  <a:pt x="3909" y="0"/>
                </a:lnTo>
                <a:lnTo>
                  <a:pt x="6140" y="2116"/>
                </a:lnTo>
                <a:lnTo>
                  <a:pt x="7847" y="3792"/>
                </a:lnTo>
                <a:lnTo>
                  <a:pt x="9778" y="4909"/>
                </a:lnTo>
                <a:lnTo>
                  <a:pt x="11859" y="5654"/>
                </a:lnTo>
                <a:lnTo>
                  <a:pt x="14040" y="6150"/>
                </a:lnTo>
                <a:lnTo>
                  <a:pt x="17082" y="8069"/>
                </a:lnTo>
                <a:lnTo>
                  <a:pt x="20697" y="10935"/>
                </a:lnTo>
                <a:lnTo>
                  <a:pt x="24695" y="14434"/>
                </a:lnTo>
                <a:lnTo>
                  <a:pt x="31254" y="20438"/>
                </a:lnTo>
                <a:lnTo>
                  <a:pt x="39409" y="28280"/>
                </a:lnTo>
                <a:lnTo>
                  <a:pt x="53068" y="41834"/>
                </a:lnTo>
                <a:lnTo>
                  <a:pt x="56594" y="46146"/>
                </a:lnTo>
                <a:lnTo>
                  <a:pt x="59738" y="50607"/>
                </a:lnTo>
                <a:lnTo>
                  <a:pt x="62629" y="55169"/>
                </a:lnTo>
                <a:lnTo>
                  <a:pt x="66143" y="59798"/>
                </a:lnTo>
                <a:lnTo>
                  <a:pt x="70073" y="64472"/>
                </a:lnTo>
                <a:lnTo>
                  <a:pt x="74281" y="69175"/>
                </a:lnTo>
                <a:lnTo>
                  <a:pt x="77880" y="73897"/>
                </a:lnTo>
                <a:lnTo>
                  <a:pt x="81074" y="78634"/>
                </a:lnTo>
                <a:lnTo>
                  <a:pt x="83996" y="83379"/>
                </a:lnTo>
                <a:lnTo>
                  <a:pt x="87531" y="88129"/>
                </a:lnTo>
                <a:lnTo>
                  <a:pt x="91476" y="92884"/>
                </a:lnTo>
                <a:lnTo>
                  <a:pt x="95694" y="97641"/>
                </a:lnTo>
                <a:lnTo>
                  <a:pt x="98505" y="102400"/>
                </a:lnTo>
                <a:lnTo>
                  <a:pt x="100379" y="107160"/>
                </a:lnTo>
                <a:lnTo>
                  <a:pt x="101629" y="111921"/>
                </a:lnTo>
                <a:lnTo>
                  <a:pt x="104050" y="116683"/>
                </a:lnTo>
                <a:lnTo>
                  <a:pt x="107251" y="121445"/>
                </a:lnTo>
                <a:lnTo>
                  <a:pt x="110972" y="126207"/>
                </a:lnTo>
                <a:lnTo>
                  <a:pt x="113454" y="131763"/>
                </a:lnTo>
                <a:lnTo>
                  <a:pt x="115108" y="137848"/>
                </a:lnTo>
                <a:lnTo>
                  <a:pt x="116210" y="144286"/>
                </a:lnTo>
                <a:lnTo>
                  <a:pt x="117739" y="150166"/>
                </a:lnTo>
                <a:lnTo>
                  <a:pt x="119552" y="155673"/>
                </a:lnTo>
                <a:lnTo>
                  <a:pt x="121555" y="160932"/>
                </a:lnTo>
                <a:lnTo>
                  <a:pt x="122096" y="166819"/>
                </a:lnTo>
                <a:lnTo>
                  <a:pt x="121663" y="173125"/>
                </a:lnTo>
                <a:lnTo>
                  <a:pt x="120580" y="179710"/>
                </a:lnTo>
                <a:lnTo>
                  <a:pt x="119065" y="185688"/>
                </a:lnTo>
                <a:lnTo>
                  <a:pt x="117261" y="191261"/>
                </a:lnTo>
                <a:lnTo>
                  <a:pt x="115265" y="196563"/>
                </a:lnTo>
                <a:lnTo>
                  <a:pt x="108663" y="215403"/>
                </a:lnTo>
                <a:lnTo>
                  <a:pt x="107151" y="221389"/>
                </a:lnTo>
                <a:lnTo>
                  <a:pt x="106143" y="226968"/>
                </a:lnTo>
                <a:lnTo>
                  <a:pt x="105472" y="232274"/>
                </a:lnTo>
                <a:lnTo>
                  <a:pt x="103437" y="237399"/>
                </a:lnTo>
                <a:lnTo>
                  <a:pt x="100492" y="242404"/>
                </a:lnTo>
                <a:lnTo>
                  <a:pt x="96942" y="247327"/>
                </a:lnTo>
                <a:lnTo>
                  <a:pt x="93781" y="251404"/>
                </a:lnTo>
                <a:lnTo>
                  <a:pt x="90880" y="254915"/>
                </a:lnTo>
                <a:lnTo>
                  <a:pt x="88152" y="258049"/>
                </a:lnTo>
                <a:lnTo>
                  <a:pt x="85540" y="261727"/>
                </a:lnTo>
                <a:lnTo>
                  <a:pt x="83005" y="265765"/>
                </a:lnTo>
                <a:lnTo>
                  <a:pt x="80521" y="270045"/>
                </a:lnTo>
                <a:lnTo>
                  <a:pt x="78071" y="273693"/>
                </a:lnTo>
                <a:lnTo>
                  <a:pt x="75644" y="276918"/>
                </a:lnTo>
                <a:lnTo>
                  <a:pt x="69839" y="284005"/>
                </a:lnTo>
                <a:lnTo>
                  <a:pt x="66928" y="287091"/>
                </a:lnTo>
                <a:lnTo>
                  <a:pt x="62384" y="291747"/>
                </a:lnTo>
                <a:lnTo>
                  <a:pt x="61217" y="292129"/>
                </a:lnTo>
                <a:lnTo>
                  <a:pt x="57804" y="292554"/>
                </a:lnTo>
                <a:lnTo>
                  <a:pt x="54122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PenAnnotation312"/>
          <p:cNvSpPr/>
          <p:nvPr/>
        </p:nvSpPr>
        <p:spPr>
          <a:xfrm>
            <a:off x="5822156" y="3521958"/>
            <a:ext cx="200026" cy="21343"/>
          </a:xfrm>
          <a:custGeom>
            <a:avLst/>
            <a:gdLst/>
            <a:ahLst/>
            <a:cxnLst/>
            <a:rect l="0" t="0" r="0" b="0"/>
            <a:pathLst>
              <a:path w="200026" h="21343">
                <a:moveTo>
                  <a:pt x="0" y="21342"/>
                </a:moveTo>
                <a:lnTo>
                  <a:pt x="3792" y="17549"/>
                </a:lnTo>
                <a:lnTo>
                  <a:pt x="6497" y="16432"/>
                </a:lnTo>
                <a:lnTo>
                  <a:pt x="9888" y="15688"/>
                </a:lnTo>
                <a:lnTo>
                  <a:pt x="13735" y="15191"/>
                </a:lnTo>
                <a:lnTo>
                  <a:pt x="17888" y="14860"/>
                </a:lnTo>
                <a:lnTo>
                  <a:pt x="22244" y="14639"/>
                </a:lnTo>
                <a:lnTo>
                  <a:pt x="31317" y="14394"/>
                </a:lnTo>
                <a:lnTo>
                  <a:pt x="40641" y="14285"/>
                </a:lnTo>
                <a:lnTo>
                  <a:pt x="46145" y="13462"/>
                </a:lnTo>
                <a:lnTo>
                  <a:pt x="52194" y="12120"/>
                </a:lnTo>
                <a:lnTo>
                  <a:pt x="58609" y="10431"/>
                </a:lnTo>
                <a:lnTo>
                  <a:pt x="64472" y="9306"/>
                </a:lnTo>
                <a:lnTo>
                  <a:pt x="69969" y="8555"/>
                </a:lnTo>
                <a:lnTo>
                  <a:pt x="75221" y="8055"/>
                </a:lnTo>
                <a:lnTo>
                  <a:pt x="81103" y="7721"/>
                </a:lnTo>
                <a:lnTo>
                  <a:pt x="93989" y="7351"/>
                </a:lnTo>
                <a:lnTo>
                  <a:pt x="99966" y="6458"/>
                </a:lnTo>
                <a:lnTo>
                  <a:pt x="105537" y="5069"/>
                </a:lnTo>
                <a:lnTo>
                  <a:pt x="110839" y="3350"/>
                </a:lnTo>
                <a:lnTo>
                  <a:pt x="115962" y="2203"/>
                </a:lnTo>
                <a:lnTo>
                  <a:pt x="120964" y="1439"/>
                </a:lnTo>
                <a:lnTo>
                  <a:pt x="125887" y="929"/>
                </a:lnTo>
                <a:lnTo>
                  <a:pt x="130756" y="590"/>
                </a:lnTo>
                <a:lnTo>
                  <a:pt x="135589" y="363"/>
                </a:lnTo>
                <a:lnTo>
                  <a:pt x="145193" y="112"/>
                </a:lnTo>
                <a:lnTo>
                  <a:pt x="154753" y="0"/>
                </a:lnTo>
                <a:lnTo>
                  <a:pt x="158731" y="764"/>
                </a:lnTo>
                <a:lnTo>
                  <a:pt x="162177" y="2067"/>
                </a:lnTo>
                <a:lnTo>
                  <a:pt x="165268" y="3729"/>
                </a:lnTo>
                <a:lnTo>
                  <a:pt x="168122" y="4837"/>
                </a:lnTo>
                <a:lnTo>
                  <a:pt x="170819" y="5576"/>
                </a:lnTo>
                <a:lnTo>
                  <a:pt x="173410" y="6069"/>
                </a:lnTo>
                <a:lnTo>
                  <a:pt x="178407" y="6616"/>
                </a:lnTo>
                <a:lnTo>
                  <a:pt x="183273" y="6859"/>
                </a:lnTo>
                <a:lnTo>
                  <a:pt x="188082" y="6968"/>
                </a:lnTo>
                <a:lnTo>
                  <a:pt x="200025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PenAnnotation313"/>
          <p:cNvSpPr/>
          <p:nvPr/>
        </p:nvSpPr>
        <p:spPr>
          <a:xfrm>
            <a:off x="5850731" y="3579320"/>
            <a:ext cx="150020" cy="13987"/>
          </a:xfrm>
          <a:custGeom>
            <a:avLst/>
            <a:gdLst/>
            <a:ahLst/>
            <a:cxnLst/>
            <a:rect l="0" t="0" r="0" b="0"/>
            <a:pathLst>
              <a:path w="150020" h="13987">
                <a:moveTo>
                  <a:pt x="0" y="13986"/>
                </a:moveTo>
                <a:lnTo>
                  <a:pt x="33792" y="13986"/>
                </a:lnTo>
                <a:lnTo>
                  <a:pt x="38403" y="13192"/>
                </a:lnTo>
                <a:lnTo>
                  <a:pt x="43065" y="11869"/>
                </a:lnTo>
                <a:lnTo>
                  <a:pt x="47760" y="10193"/>
                </a:lnTo>
                <a:lnTo>
                  <a:pt x="52477" y="9076"/>
                </a:lnTo>
                <a:lnTo>
                  <a:pt x="57210" y="8332"/>
                </a:lnTo>
                <a:lnTo>
                  <a:pt x="61953" y="7835"/>
                </a:lnTo>
                <a:lnTo>
                  <a:pt x="66701" y="7504"/>
                </a:lnTo>
                <a:lnTo>
                  <a:pt x="71455" y="7283"/>
                </a:lnTo>
                <a:lnTo>
                  <a:pt x="76212" y="7136"/>
                </a:lnTo>
                <a:lnTo>
                  <a:pt x="80970" y="6244"/>
                </a:lnTo>
                <a:lnTo>
                  <a:pt x="85730" y="4856"/>
                </a:lnTo>
                <a:lnTo>
                  <a:pt x="90491" y="3137"/>
                </a:lnTo>
                <a:lnTo>
                  <a:pt x="95252" y="1991"/>
                </a:lnTo>
                <a:lnTo>
                  <a:pt x="100014" y="1226"/>
                </a:lnTo>
                <a:lnTo>
                  <a:pt x="104776" y="717"/>
                </a:lnTo>
                <a:lnTo>
                  <a:pt x="108744" y="378"/>
                </a:lnTo>
                <a:lnTo>
                  <a:pt x="112184" y="151"/>
                </a:lnTo>
                <a:lnTo>
                  <a:pt x="115270" y="0"/>
                </a:lnTo>
                <a:lnTo>
                  <a:pt x="118915" y="693"/>
                </a:lnTo>
                <a:lnTo>
                  <a:pt x="122933" y="1949"/>
                </a:lnTo>
                <a:lnTo>
                  <a:pt x="127199" y="3580"/>
                </a:lnTo>
                <a:lnTo>
                  <a:pt x="131630" y="4667"/>
                </a:lnTo>
                <a:lnTo>
                  <a:pt x="136173" y="5392"/>
                </a:lnTo>
                <a:lnTo>
                  <a:pt x="150019" y="6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PenAnnotation314"/>
          <p:cNvSpPr/>
          <p:nvPr/>
        </p:nvSpPr>
        <p:spPr>
          <a:xfrm>
            <a:off x="6172200" y="3507901"/>
            <a:ext cx="171318" cy="171128"/>
          </a:xfrm>
          <a:custGeom>
            <a:avLst/>
            <a:gdLst/>
            <a:ahLst/>
            <a:cxnLst/>
            <a:rect l="0" t="0" r="0" b="0"/>
            <a:pathLst>
              <a:path w="171318" h="171128">
                <a:moveTo>
                  <a:pt x="42862" y="21111"/>
                </a:moveTo>
                <a:lnTo>
                  <a:pt x="46654" y="21111"/>
                </a:lnTo>
                <a:lnTo>
                  <a:pt x="48565" y="20317"/>
                </a:lnTo>
                <a:lnTo>
                  <a:pt x="52805" y="17319"/>
                </a:lnTo>
                <a:lnTo>
                  <a:pt x="55047" y="16202"/>
                </a:lnTo>
                <a:lnTo>
                  <a:pt x="59655" y="14960"/>
                </a:lnTo>
                <a:lnTo>
                  <a:pt x="62789" y="14629"/>
                </a:lnTo>
                <a:lnTo>
                  <a:pt x="66465" y="14409"/>
                </a:lnTo>
                <a:lnTo>
                  <a:pt x="70504" y="14261"/>
                </a:lnTo>
                <a:lnTo>
                  <a:pt x="74783" y="13370"/>
                </a:lnTo>
                <a:lnTo>
                  <a:pt x="79224" y="11981"/>
                </a:lnTo>
                <a:lnTo>
                  <a:pt x="83772" y="10262"/>
                </a:lnTo>
                <a:lnTo>
                  <a:pt x="87598" y="9116"/>
                </a:lnTo>
                <a:lnTo>
                  <a:pt x="90942" y="8352"/>
                </a:lnTo>
                <a:lnTo>
                  <a:pt x="93966" y="7842"/>
                </a:lnTo>
                <a:lnTo>
                  <a:pt x="97569" y="6709"/>
                </a:lnTo>
                <a:lnTo>
                  <a:pt x="101558" y="5160"/>
                </a:lnTo>
                <a:lnTo>
                  <a:pt x="105805" y="3333"/>
                </a:lnTo>
                <a:lnTo>
                  <a:pt x="110224" y="2115"/>
                </a:lnTo>
                <a:lnTo>
                  <a:pt x="114758" y="1304"/>
                </a:lnTo>
                <a:lnTo>
                  <a:pt x="119367" y="762"/>
                </a:lnTo>
                <a:lnTo>
                  <a:pt x="123235" y="401"/>
                </a:lnTo>
                <a:lnTo>
                  <a:pt x="126606" y="161"/>
                </a:lnTo>
                <a:lnTo>
                  <a:pt x="129648" y="0"/>
                </a:lnTo>
                <a:lnTo>
                  <a:pt x="132469" y="687"/>
                </a:lnTo>
                <a:lnTo>
                  <a:pt x="137721" y="3567"/>
                </a:lnTo>
                <a:lnTo>
                  <a:pt x="142700" y="5376"/>
                </a:lnTo>
                <a:lnTo>
                  <a:pt x="148573" y="6538"/>
                </a:lnTo>
                <a:lnTo>
                  <a:pt x="149055" y="7427"/>
                </a:lnTo>
                <a:lnTo>
                  <a:pt x="149590" y="10531"/>
                </a:lnTo>
                <a:lnTo>
                  <a:pt x="149828" y="14557"/>
                </a:lnTo>
                <a:lnTo>
                  <a:pt x="149934" y="18992"/>
                </a:lnTo>
                <a:lnTo>
                  <a:pt x="149981" y="23609"/>
                </a:lnTo>
                <a:lnTo>
                  <a:pt x="149199" y="25951"/>
                </a:lnTo>
                <a:lnTo>
                  <a:pt x="146215" y="30671"/>
                </a:lnTo>
                <a:lnTo>
                  <a:pt x="142243" y="35414"/>
                </a:lnTo>
                <a:lnTo>
                  <a:pt x="140072" y="37790"/>
                </a:lnTo>
                <a:lnTo>
                  <a:pt x="133427" y="44663"/>
                </a:lnTo>
                <a:lnTo>
                  <a:pt x="120018" y="58219"/>
                </a:lnTo>
                <a:lnTo>
                  <a:pt x="116525" y="60931"/>
                </a:lnTo>
                <a:lnTo>
                  <a:pt x="112608" y="63533"/>
                </a:lnTo>
                <a:lnTo>
                  <a:pt x="108409" y="66061"/>
                </a:lnTo>
                <a:lnTo>
                  <a:pt x="104023" y="68540"/>
                </a:lnTo>
                <a:lnTo>
                  <a:pt x="94915" y="73411"/>
                </a:lnTo>
                <a:lnTo>
                  <a:pt x="91058" y="75822"/>
                </a:lnTo>
                <a:lnTo>
                  <a:pt x="87693" y="78222"/>
                </a:lnTo>
                <a:lnTo>
                  <a:pt x="84656" y="80616"/>
                </a:lnTo>
                <a:lnTo>
                  <a:pt x="81043" y="83006"/>
                </a:lnTo>
                <a:lnTo>
                  <a:pt x="77047" y="85394"/>
                </a:lnTo>
                <a:lnTo>
                  <a:pt x="72796" y="87778"/>
                </a:lnTo>
                <a:lnTo>
                  <a:pt x="69168" y="90162"/>
                </a:lnTo>
                <a:lnTo>
                  <a:pt x="65956" y="92545"/>
                </a:lnTo>
                <a:lnTo>
                  <a:pt x="63020" y="94927"/>
                </a:lnTo>
                <a:lnTo>
                  <a:pt x="60269" y="96516"/>
                </a:lnTo>
                <a:lnTo>
                  <a:pt x="55097" y="98280"/>
                </a:lnTo>
                <a:lnTo>
                  <a:pt x="50152" y="99065"/>
                </a:lnTo>
                <a:lnTo>
                  <a:pt x="43288" y="99656"/>
                </a:lnTo>
                <a:lnTo>
                  <a:pt x="42988" y="95889"/>
                </a:lnTo>
                <a:lnTo>
                  <a:pt x="43740" y="94775"/>
                </a:lnTo>
                <a:lnTo>
                  <a:pt x="45035" y="94033"/>
                </a:lnTo>
                <a:lnTo>
                  <a:pt x="46692" y="93538"/>
                </a:lnTo>
                <a:lnTo>
                  <a:pt x="50650" y="90872"/>
                </a:lnTo>
                <a:lnTo>
                  <a:pt x="52816" y="89049"/>
                </a:lnTo>
                <a:lnTo>
                  <a:pt x="55054" y="87835"/>
                </a:lnTo>
                <a:lnTo>
                  <a:pt x="59658" y="86485"/>
                </a:lnTo>
                <a:lnTo>
                  <a:pt x="62791" y="86125"/>
                </a:lnTo>
                <a:lnTo>
                  <a:pt x="66466" y="85885"/>
                </a:lnTo>
                <a:lnTo>
                  <a:pt x="73990" y="85618"/>
                </a:lnTo>
                <a:lnTo>
                  <a:pt x="79980" y="85500"/>
                </a:lnTo>
                <a:lnTo>
                  <a:pt x="83482" y="84674"/>
                </a:lnTo>
                <a:lnTo>
                  <a:pt x="87405" y="83330"/>
                </a:lnTo>
                <a:lnTo>
                  <a:pt x="91607" y="81640"/>
                </a:lnTo>
                <a:lnTo>
                  <a:pt x="95996" y="80514"/>
                </a:lnTo>
                <a:lnTo>
                  <a:pt x="100510" y="79763"/>
                </a:lnTo>
                <a:lnTo>
                  <a:pt x="105106" y="79262"/>
                </a:lnTo>
                <a:lnTo>
                  <a:pt x="108965" y="78928"/>
                </a:lnTo>
                <a:lnTo>
                  <a:pt x="112331" y="78706"/>
                </a:lnTo>
                <a:lnTo>
                  <a:pt x="115368" y="78558"/>
                </a:lnTo>
                <a:lnTo>
                  <a:pt x="118981" y="79252"/>
                </a:lnTo>
                <a:lnTo>
                  <a:pt x="122977" y="80510"/>
                </a:lnTo>
                <a:lnTo>
                  <a:pt x="127228" y="82141"/>
                </a:lnTo>
                <a:lnTo>
                  <a:pt x="130856" y="83229"/>
                </a:lnTo>
                <a:lnTo>
                  <a:pt x="134069" y="83954"/>
                </a:lnTo>
                <a:lnTo>
                  <a:pt x="137004" y="84438"/>
                </a:lnTo>
                <a:lnTo>
                  <a:pt x="140548" y="85554"/>
                </a:lnTo>
                <a:lnTo>
                  <a:pt x="144499" y="87092"/>
                </a:lnTo>
                <a:lnTo>
                  <a:pt x="148720" y="88911"/>
                </a:lnTo>
                <a:lnTo>
                  <a:pt x="152328" y="90123"/>
                </a:lnTo>
                <a:lnTo>
                  <a:pt x="155527" y="90932"/>
                </a:lnTo>
                <a:lnTo>
                  <a:pt x="158453" y="91471"/>
                </a:lnTo>
                <a:lnTo>
                  <a:pt x="161198" y="92624"/>
                </a:lnTo>
                <a:lnTo>
                  <a:pt x="166364" y="96022"/>
                </a:lnTo>
                <a:lnTo>
                  <a:pt x="168059" y="98039"/>
                </a:lnTo>
                <a:lnTo>
                  <a:pt x="169189" y="100177"/>
                </a:lnTo>
                <a:lnTo>
                  <a:pt x="170445" y="104671"/>
                </a:lnTo>
                <a:lnTo>
                  <a:pt x="171003" y="109313"/>
                </a:lnTo>
                <a:lnTo>
                  <a:pt x="171251" y="114022"/>
                </a:lnTo>
                <a:lnTo>
                  <a:pt x="171317" y="116389"/>
                </a:lnTo>
                <a:lnTo>
                  <a:pt x="170567" y="118761"/>
                </a:lnTo>
                <a:lnTo>
                  <a:pt x="167618" y="123513"/>
                </a:lnTo>
                <a:lnTo>
                  <a:pt x="163661" y="128271"/>
                </a:lnTo>
                <a:lnTo>
                  <a:pt x="161495" y="130651"/>
                </a:lnTo>
                <a:lnTo>
                  <a:pt x="154854" y="137529"/>
                </a:lnTo>
                <a:lnTo>
                  <a:pt x="141449" y="151087"/>
                </a:lnTo>
                <a:lnTo>
                  <a:pt x="137955" y="153005"/>
                </a:lnTo>
                <a:lnTo>
                  <a:pt x="134039" y="154285"/>
                </a:lnTo>
                <a:lnTo>
                  <a:pt x="129840" y="155137"/>
                </a:lnTo>
                <a:lnTo>
                  <a:pt x="125454" y="156499"/>
                </a:lnTo>
                <a:lnTo>
                  <a:pt x="120942" y="158201"/>
                </a:lnTo>
                <a:lnTo>
                  <a:pt x="116347" y="160129"/>
                </a:lnTo>
                <a:lnTo>
                  <a:pt x="110902" y="162209"/>
                </a:lnTo>
                <a:lnTo>
                  <a:pt x="98502" y="166636"/>
                </a:lnTo>
                <a:lnTo>
                  <a:pt x="93449" y="168134"/>
                </a:lnTo>
                <a:lnTo>
                  <a:pt x="89287" y="169132"/>
                </a:lnTo>
                <a:lnTo>
                  <a:pt x="85718" y="169798"/>
                </a:lnTo>
                <a:lnTo>
                  <a:pt x="81751" y="170242"/>
                </a:lnTo>
                <a:lnTo>
                  <a:pt x="77520" y="170538"/>
                </a:lnTo>
                <a:lnTo>
                  <a:pt x="69378" y="170867"/>
                </a:lnTo>
                <a:lnTo>
                  <a:pt x="63113" y="171013"/>
                </a:lnTo>
                <a:lnTo>
                  <a:pt x="29871" y="171127"/>
                </a:lnTo>
                <a:lnTo>
                  <a:pt x="26264" y="170334"/>
                </a:lnTo>
                <a:lnTo>
                  <a:pt x="23065" y="169012"/>
                </a:lnTo>
                <a:lnTo>
                  <a:pt x="20139" y="167336"/>
                </a:lnTo>
                <a:lnTo>
                  <a:pt x="17395" y="166220"/>
                </a:lnTo>
                <a:lnTo>
                  <a:pt x="12229" y="164979"/>
                </a:lnTo>
                <a:lnTo>
                  <a:pt x="7287" y="164427"/>
                </a:lnTo>
                <a:lnTo>
                  <a:pt x="4858" y="164280"/>
                </a:lnTo>
                <a:lnTo>
                  <a:pt x="3238" y="163388"/>
                </a:lnTo>
                <a:lnTo>
                  <a:pt x="2159" y="162000"/>
                </a:lnTo>
                <a:lnTo>
                  <a:pt x="0" y="156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PenAnnotation315"/>
          <p:cNvSpPr/>
          <p:nvPr/>
        </p:nvSpPr>
        <p:spPr>
          <a:xfrm>
            <a:off x="6422231" y="3629027"/>
            <a:ext cx="20350" cy="28574"/>
          </a:xfrm>
          <a:custGeom>
            <a:avLst/>
            <a:gdLst/>
            <a:ahLst/>
            <a:cxnLst/>
            <a:rect l="0" t="0" r="0" b="0"/>
            <a:pathLst>
              <a:path w="20350" h="28574">
                <a:moveTo>
                  <a:pt x="0" y="28573"/>
                </a:moveTo>
                <a:lnTo>
                  <a:pt x="0" y="17931"/>
                </a:lnTo>
                <a:lnTo>
                  <a:pt x="794" y="15922"/>
                </a:lnTo>
                <a:lnTo>
                  <a:pt x="2117" y="13789"/>
                </a:lnTo>
                <a:lnTo>
                  <a:pt x="6151" y="8454"/>
                </a:lnTo>
                <a:lnTo>
                  <a:pt x="6482" y="7223"/>
                </a:lnTo>
                <a:lnTo>
                  <a:pt x="6702" y="5608"/>
                </a:lnTo>
                <a:lnTo>
                  <a:pt x="6849" y="3738"/>
                </a:lnTo>
                <a:lnTo>
                  <a:pt x="7741" y="2491"/>
                </a:lnTo>
                <a:lnTo>
                  <a:pt x="9129" y="1660"/>
                </a:lnTo>
                <a:lnTo>
                  <a:pt x="13269" y="326"/>
                </a:lnTo>
                <a:lnTo>
                  <a:pt x="14402" y="216"/>
                </a:lnTo>
                <a:lnTo>
                  <a:pt x="15951" y="144"/>
                </a:lnTo>
                <a:lnTo>
                  <a:pt x="20349" y="27"/>
                </a:lnTo>
                <a:lnTo>
                  <a:pt x="19916" y="17"/>
                </a:lnTo>
                <a:lnTo>
                  <a:pt x="15186" y="0"/>
                </a:lnTo>
                <a:lnTo>
                  <a:pt x="14092" y="793"/>
                </a:lnTo>
                <a:lnTo>
                  <a:pt x="12570" y="2116"/>
                </a:lnTo>
                <a:lnTo>
                  <a:pt x="8216" y="6149"/>
                </a:lnTo>
                <a:lnTo>
                  <a:pt x="7858" y="7273"/>
                </a:lnTo>
                <a:lnTo>
                  <a:pt x="7620" y="8817"/>
                </a:lnTo>
                <a:lnTo>
                  <a:pt x="7144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PenAnnotation316"/>
          <p:cNvSpPr/>
          <p:nvPr/>
        </p:nvSpPr>
        <p:spPr>
          <a:xfrm>
            <a:off x="6493695" y="3471862"/>
            <a:ext cx="149993" cy="92870"/>
          </a:xfrm>
          <a:custGeom>
            <a:avLst/>
            <a:gdLst/>
            <a:ahLst/>
            <a:cxnLst/>
            <a:rect l="0" t="0" r="0" b="0"/>
            <a:pathLst>
              <a:path w="149993" h="92870">
                <a:moveTo>
                  <a:pt x="42836" y="0"/>
                </a:moveTo>
                <a:lnTo>
                  <a:pt x="42836" y="16792"/>
                </a:lnTo>
                <a:lnTo>
                  <a:pt x="42042" y="19926"/>
                </a:lnTo>
                <a:lnTo>
                  <a:pt x="40720" y="23603"/>
                </a:lnTo>
                <a:lnTo>
                  <a:pt x="39043" y="27641"/>
                </a:lnTo>
                <a:lnTo>
                  <a:pt x="37132" y="31128"/>
                </a:lnTo>
                <a:lnTo>
                  <a:pt x="35065" y="34246"/>
                </a:lnTo>
                <a:lnTo>
                  <a:pt x="32893" y="37118"/>
                </a:lnTo>
                <a:lnTo>
                  <a:pt x="31445" y="39827"/>
                </a:lnTo>
                <a:lnTo>
                  <a:pt x="30479" y="42426"/>
                </a:lnTo>
                <a:lnTo>
                  <a:pt x="29835" y="44953"/>
                </a:lnTo>
                <a:lnTo>
                  <a:pt x="28613" y="47431"/>
                </a:lnTo>
                <a:lnTo>
                  <a:pt x="27004" y="49877"/>
                </a:lnTo>
                <a:lnTo>
                  <a:pt x="25138" y="52301"/>
                </a:lnTo>
                <a:lnTo>
                  <a:pt x="23099" y="55505"/>
                </a:lnTo>
                <a:lnTo>
                  <a:pt x="20946" y="59228"/>
                </a:lnTo>
                <a:lnTo>
                  <a:pt x="18719" y="63298"/>
                </a:lnTo>
                <a:lnTo>
                  <a:pt x="16439" y="66011"/>
                </a:lnTo>
                <a:lnTo>
                  <a:pt x="14125" y="67820"/>
                </a:lnTo>
                <a:lnTo>
                  <a:pt x="11789" y="69026"/>
                </a:lnTo>
                <a:lnTo>
                  <a:pt x="10232" y="70624"/>
                </a:lnTo>
                <a:lnTo>
                  <a:pt x="9194" y="72482"/>
                </a:lnTo>
                <a:lnTo>
                  <a:pt x="8501" y="74515"/>
                </a:lnTo>
                <a:lnTo>
                  <a:pt x="8040" y="76664"/>
                </a:lnTo>
                <a:lnTo>
                  <a:pt x="7732" y="78891"/>
                </a:lnTo>
                <a:lnTo>
                  <a:pt x="7527" y="81169"/>
                </a:lnTo>
                <a:lnTo>
                  <a:pt x="6597" y="82688"/>
                </a:lnTo>
                <a:lnTo>
                  <a:pt x="5183" y="83700"/>
                </a:lnTo>
                <a:lnTo>
                  <a:pt x="0" y="85715"/>
                </a:lnTo>
                <a:lnTo>
                  <a:pt x="3774" y="85722"/>
                </a:lnTo>
                <a:lnTo>
                  <a:pt x="4888" y="84929"/>
                </a:lnTo>
                <a:lnTo>
                  <a:pt x="5631" y="83607"/>
                </a:lnTo>
                <a:lnTo>
                  <a:pt x="6126" y="81931"/>
                </a:lnTo>
                <a:lnTo>
                  <a:pt x="7250" y="80815"/>
                </a:lnTo>
                <a:lnTo>
                  <a:pt x="8794" y="80070"/>
                </a:lnTo>
                <a:lnTo>
                  <a:pt x="12625" y="79243"/>
                </a:lnTo>
                <a:lnTo>
                  <a:pt x="16973" y="78875"/>
                </a:lnTo>
                <a:lnTo>
                  <a:pt x="20038" y="77984"/>
                </a:lnTo>
                <a:lnTo>
                  <a:pt x="23668" y="76595"/>
                </a:lnTo>
                <a:lnTo>
                  <a:pt x="27677" y="74876"/>
                </a:lnTo>
                <a:lnTo>
                  <a:pt x="31142" y="73730"/>
                </a:lnTo>
                <a:lnTo>
                  <a:pt x="34246" y="72966"/>
                </a:lnTo>
                <a:lnTo>
                  <a:pt x="37110" y="72456"/>
                </a:lnTo>
                <a:lnTo>
                  <a:pt x="39812" y="72117"/>
                </a:lnTo>
                <a:lnTo>
                  <a:pt x="42408" y="71890"/>
                </a:lnTo>
                <a:lnTo>
                  <a:pt x="44931" y="71739"/>
                </a:lnTo>
                <a:lnTo>
                  <a:pt x="48201" y="70845"/>
                </a:lnTo>
                <a:lnTo>
                  <a:pt x="51969" y="69455"/>
                </a:lnTo>
                <a:lnTo>
                  <a:pt x="56068" y="67735"/>
                </a:lnTo>
                <a:lnTo>
                  <a:pt x="60389" y="66588"/>
                </a:lnTo>
                <a:lnTo>
                  <a:pt x="64856" y="65823"/>
                </a:lnTo>
                <a:lnTo>
                  <a:pt x="69423" y="65313"/>
                </a:lnTo>
                <a:lnTo>
                  <a:pt x="73260" y="64974"/>
                </a:lnTo>
                <a:lnTo>
                  <a:pt x="76613" y="64747"/>
                </a:lnTo>
                <a:lnTo>
                  <a:pt x="79641" y="64596"/>
                </a:lnTo>
                <a:lnTo>
                  <a:pt x="87239" y="64428"/>
                </a:lnTo>
                <a:lnTo>
                  <a:pt x="91489" y="64383"/>
                </a:lnTo>
                <a:lnTo>
                  <a:pt x="95115" y="65147"/>
                </a:lnTo>
                <a:lnTo>
                  <a:pt x="98326" y="66450"/>
                </a:lnTo>
                <a:lnTo>
                  <a:pt x="101261" y="68113"/>
                </a:lnTo>
                <a:lnTo>
                  <a:pt x="104010" y="69221"/>
                </a:lnTo>
                <a:lnTo>
                  <a:pt x="106638" y="69960"/>
                </a:lnTo>
                <a:lnTo>
                  <a:pt x="109183" y="70452"/>
                </a:lnTo>
                <a:lnTo>
                  <a:pt x="112467" y="70781"/>
                </a:lnTo>
                <a:lnTo>
                  <a:pt x="116244" y="71000"/>
                </a:lnTo>
                <a:lnTo>
                  <a:pt x="120350" y="71146"/>
                </a:lnTo>
                <a:lnTo>
                  <a:pt x="123087" y="72037"/>
                </a:lnTo>
                <a:lnTo>
                  <a:pt x="124911" y="73425"/>
                </a:lnTo>
                <a:lnTo>
                  <a:pt x="126128" y="75143"/>
                </a:lnTo>
                <a:lnTo>
                  <a:pt x="128527" y="76290"/>
                </a:lnTo>
                <a:lnTo>
                  <a:pt x="131712" y="77053"/>
                </a:lnTo>
                <a:lnTo>
                  <a:pt x="135425" y="77563"/>
                </a:lnTo>
                <a:lnTo>
                  <a:pt x="137899" y="78696"/>
                </a:lnTo>
                <a:lnTo>
                  <a:pt x="139549" y="80245"/>
                </a:lnTo>
                <a:lnTo>
                  <a:pt x="140648" y="82072"/>
                </a:lnTo>
                <a:lnTo>
                  <a:pt x="142175" y="83289"/>
                </a:lnTo>
                <a:lnTo>
                  <a:pt x="143987" y="84101"/>
                </a:lnTo>
                <a:lnTo>
                  <a:pt x="148806" y="85404"/>
                </a:lnTo>
                <a:lnTo>
                  <a:pt x="149201" y="86305"/>
                </a:lnTo>
                <a:lnTo>
                  <a:pt x="149465" y="87699"/>
                </a:lnTo>
                <a:lnTo>
                  <a:pt x="149992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PenAnnotation317"/>
          <p:cNvSpPr/>
          <p:nvPr/>
        </p:nvSpPr>
        <p:spPr>
          <a:xfrm>
            <a:off x="6615112" y="3479006"/>
            <a:ext cx="14202" cy="178595"/>
          </a:xfrm>
          <a:custGeom>
            <a:avLst/>
            <a:gdLst/>
            <a:ahLst/>
            <a:cxnLst/>
            <a:rect l="0" t="0" r="0" b="0"/>
            <a:pathLst>
              <a:path w="14202" h="178595">
                <a:moveTo>
                  <a:pt x="7144" y="0"/>
                </a:moveTo>
                <a:lnTo>
                  <a:pt x="7144" y="16792"/>
                </a:lnTo>
                <a:lnTo>
                  <a:pt x="7938" y="19132"/>
                </a:lnTo>
                <a:lnTo>
                  <a:pt x="9261" y="21486"/>
                </a:lnTo>
                <a:lnTo>
                  <a:pt x="10937" y="23849"/>
                </a:lnTo>
                <a:lnTo>
                  <a:pt x="12054" y="27012"/>
                </a:lnTo>
                <a:lnTo>
                  <a:pt x="12798" y="30708"/>
                </a:lnTo>
                <a:lnTo>
                  <a:pt x="13295" y="34759"/>
                </a:lnTo>
                <a:lnTo>
                  <a:pt x="13626" y="39048"/>
                </a:lnTo>
                <a:lnTo>
                  <a:pt x="13846" y="43494"/>
                </a:lnTo>
                <a:lnTo>
                  <a:pt x="14091" y="52668"/>
                </a:lnTo>
                <a:lnTo>
                  <a:pt x="14201" y="62037"/>
                </a:lnTo>
                <a:lnTo>
                  <a:pt x="13436" y="66758"/>
                </a:lnTo>
                <a:lnTo>
                  <a:pt x="12133" y="71493"/>
                </a:lnTo>
                <a:lnTo>
                  <a:pt x="10469" y="76237"/>
                </a:lnTo>
                <a:lnTo>
                  <a:pt x="9361" y="80193"/>
                </a:lnTo>
                <a:lnTo>
                  <a:pt x="8622" y="83624"/>
                </a:lnTo>
                <a:lnTo>
                  <a:pt x="8129" y="86706"/>
                </a:lnTo>
                <a:lnTo>
                  <a:pt x="7801" y="90348"/>
                </a:lnTo>
                <a:lnTo>
                  <a:pt x="7582" y="94363"/>
                </a:lnTo>
                <a:lnTo>
                  <a:pt x="7338" y="103058"/>
                </a:lnTo>
                <a:lnTo>
                  <a:pt x="7145" y="159128"/>
                </a:lnTo>
                <a:lnTo>
                  <a:pt x="6351" y="161648"/>
                </a:lnTo>
                <a:lnTo>
                  <a:pt x="5028" y="164122"/>
                </a:lnTo>
                <a:lnTo>
                  <a:pt x="993" y="170002"/>
                </a:lnTo>
                <a:lnTo>
                  <a:pt x="662" y="171278"/>
                </a:lnTo>
                <a:lnTo>
                  <a:pt x="295" y="174813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PenAnnotation318"/>
          <p:cNvSpPr/>
          <p:nvPr/>
        </p:nvSpPr>
        <p:spPr>
          <a:xfrm>
            <a:off x="6729441" y="3472164"/>
            <a:ext cx="142847" cy="163001"/>
          </a:xfrm>
          <a:custGeom>
            <a:avLst/>
            <a:gdLst/>
            <a:ahLst/>
            <a:cxnLst/>
            <a:rect l="0" t="0" r="0" b="0"/>
            <a:pathLst>
              <a:path w="142847" h="163001">
                <a:moveTo>
                  <a:pt x="114271" y="21129"/>
                </a:moveTo>
                <a:lnTo>
                  <a:pt x="110478" y="21129"/>
                </a:lnTo>
                <a:lnTo>
                  <a:pt x="109361" y="20336"/>
                </a:lnTo>
                <a:lnTo>
                  <a:pt x="108617" y="19013"/>
                </a:lnTo>
                <a:lnTo>
                  <a:pt x="107422" y="14978"/>
                </a:lnTo>
                <a:lnTo>
                  <a:pt x="106530" y="14647"/>
                </a:lnTo>
                <a:lnTo>
                  <a:pt x="102276" y="14182"/>
                </a:lnTo>
                <a:lnTo>
                  <a:pt x="101003" y="14073"/>
                </a:lnTo>
                <a:lnTo>
                  <a:pt x="98320" y="11908"/>
                </a:lnTo>
                <a:lnTo>
                  <a:pt x="96493" y="10219"/>
                </a:lnTo>
                <a:lnTo>
                  <a:pt x="94482" y="9094"/>
                </a:lnTo>
                <a:lnTo>
                  <a:pt x="90130" y="7842"/>
                </a:lnTo>
                <a:lnTo>
                  <a:pt x="87010" y="7139"/>
                </a:lnTo>
                <a:lnTo>
                  <a:pt x="84164" y="4857"/>
                </a:lnTo>
                <a:lnTo>
                  <a:pt x="82293" y="3137"/>
                </a:lnTo>
                <a:lnTo>
                  <a:pt x="80252" y="1991"/>
                </a:lnTo>
                <a:lnTo>
                  <a:pt x="75868" y="717"/>
                </a:lnTo>
                <a:lnTo>
                  <a:pt x="73587" y="377"/>
                </a:lnTo>
                <a:lnTo>
                  <a:pt x="71274" y="151"/>
                </a:lnTo>
                <a:lnTo>
                  <a:pt x="68937" y="0"/>
                </a:lnTo>
                <a:lnTo>
                  <a:pt x="66586" y="693"/>
                </a:lnTo>
                <a:lnTo>
                  <a:pt x="64225" y="1949"/>
                </a:lnTo>
                <a:lnTo>
                  <a:pt x="61857" y="3580"/>
                </a:lnTo>
                <a:lnTo>
                  <a:pt x="59484" y="4667"/>
                </a:lnTo>
                <a:lnTo>
                  <a:pt x="57109" y="5392"/>
                </a:lnTo>
                <a:lnTo>
                  <a:pt x="54732" y="5876"/>
                </a:lnTo>
                <a:lnTo>
                  <a:pt x="52354" y="6991"/>
                </a:lnTo>
                <a:lnTo>
                  <a:pt x="49974" y="8529"/>
                </a:lnTo>
                <a:lnTo>
                  <a:pt x="47594" y="10348"/>
                </a:lnTo>
                <a:lnTo>
                  <a:pt x="44419" y="11560"/>
                </a:lnTo>
                <a:lnTo>
                  <a:pt x="40716" y="12369"/>
                </a:lnTo>
                <a:lnTo>
                  <a:pt x="36659" y="12908"/>
                </a:lnTo>
                <a:lnTo>
                  <a:pt x="33161" y="14061"/>
                </a:lnTo>
                <a:lnTo>
                  <a:pt x="30036" y="15623"/>
                </a:lnTo>
                <a:lnTo>
                  <a:pt x="27158" y="17459"/>
                </a:lnTo>
                <a:lnTo>
                  <a:pt x="25239" y="19476"/>
                </a:lnTo>
                <a:lnTo>
                  <a:pt x="23960" y="21614"/>
                </a:lnTo>
                <a:lnTo>
                  <a:pt x="23108" y="23834"/>
                </a:lnTo>
                <a:lnTo>
                  <a:pt x="20043" y="28417"/>
                </a:lnTo>
                <a:lnTo>
                  <a:pt x="18115" y="30750"/>
                </a:lnTo>
                <a:lnTo>
                  <a:pt x="16036" y="32306"/>
                </a:lnTo>
                <a:lnTo>
                  <a:pt x="11609" y="34034"/>
                </a:lnTo>
                <a:lnTo>
                  <a:pt x="10111" y="35289"/>
                </a:lnTo>
                <a:lnTo>
                  <a:pt x="9112" y="36919"/>
                </a:lnTo>
                <a:lnTo>
                  <a:pt x="7209" y="41641"/>
                </a:lnTo>
                <a:lnTo>
                  <a:pt x="3717" y="49031"/>
                </a:lnTo>
                <a:lnTo>
                  <a:pt x="2469" y="52430"/>
                </a:lnTo>
                <a:lnTo>
                  <a:pt x="1636" y="55490"/>
                </a:lnTo>
                <a:lnTo>
                  <a:pt x="1081" y="58324"/>
                </a:lnTo>
                <a:lnTo>
                  <a:pt x="711" y="61007"/>
                </a:lnTo>
                <a:lnTo>
                  <a:pt x="465" y="63589"/>
                </a:lnTo>
                <a:lnTo>
                  <a:pt x="190" y="68576"/>
                </a:lnTo>
                <a:lnTo>
                  <a:pt x="69" y="73437"/>
                </a:lnTo>
                <a:lnTo>
                  <a:pt x="0" y="80637"/>
                </a:lnTo>
                <a:lnTo>
                  <a:pt x="784" y="83026"/>
                </a:lnTo>
                <a:lnTo>
                  <a:pt x="3772" y="87797"/>
                </a:lnTo>
                <a:lnTo>
                  <a:pt x="5680" y="89387"/>
                </a:lnTo>
                <a:lnTo>
                  <a:pt x="7746" y="90447"/>
                </a:lnTo>
                <a:lnTo>
                  <a:pt x="9917" y="91154"/>
                </a:lnTo>
                <a:lnTo>
                  <a:pt x="12158" y="92419"/>
                </a:lnTo>
                <a:lnTo>
                  <a:pt x="14445" y="94055"/>
                </a:lnTo>
                <a:lnTo>
                  <a:pt x="20029" y="98594"/>
                </a:lnTo>
                <a:lnTo>
                  <a:pt x="22908" y="99214"/>
                </a:lnTo>
                <a:lnTo>
                  <a:pt x="26834" y="99490"/>
                </a:lnTo>
                <a:lnTo>
                  <a:pt x="31225" y="99612"/>
                </a:lnTo>
                <a:lnTo>
                  <a:pt x="38159" y="99681"/>
                </a:lnTo>
                <a:lnTo>
                  <a:pt x="40511" y="98897"/>
                </a:lnTo>
                <a:lnTo>
                  <a:pt x="42873" y="97581"/>
                </a:lnTo>
                <a:lnTo>
                  <a:pt x="45241" y="95910"/>
                </a:lnTo>
                <a:lnTo>
                  <a:pt x="47614" y="94795"/>
                </a:lnTo>
                <a:lnTo>
                  <a:pt x="49989" y="94052"/>
                </a:lnTo>
                <a:lnTo>
                  <a:pt x="52366" y="93557"/>
                </a:lnTo>
                <a:lnTo>
                  <a:pt x="54745" y="92433"/>
                </a:lnTo>
                <a:lnTo>
                  <a:pt x="57124" y="90890"/>
                </a:lnTo>
                <a:lnTo>
                  <a:pt x="59505" y="89068"/>
                </a:lnTo>
                <a:lnTo>
                  <a:pt x="61885" y="87853"/>
                </a:lnTo>
                <a:lnTo>
                  <a:pt x="64266" y="87043"/>
                </a:lnTo>
                <a:lnTo>
                  <a:pt x="66648" y="86503"/>
                </a:lnTo>
                <a:lnTo>
                  <a:pt x="69028" y="85349"/>
                </a:lnTo>
                <a:lnTo>
                  <a:pt x="71409" y="83786"/>
                </a:lnTo>
                <a:lnTo>
                  <a:pt x="73791" y="81950"/>
                </a:lnTo>
                <a:lnTo>
                  <a:pt x="76172" y="79933"/>
                </a:lnTo>
                <a:lnTo>
                  <a:pt x="78553" y="77794"/>
                </a:lnTo>
                <a:lnTo>
                  <a:pt x="83315" y="73301"/>
                </a:lnTo>
                <a:lnTo>
                  <a:pt x="95221" y="61582"/>
                </a:lnTo>
                <a:lnTo>
                  <a:pt x="97602" y="58417"/>
                </a:lnTo>
                <a:lnTo>
                  <a:pt x="99984" y="54719"/>
                </a:lnTo>
                <a:lnTo>
                  <a:pt x="102365" y="50666"/>
                </a:lnTo>
                <a:lnTo>
                  <a:pt x="103952" y="47170"/>
                </a:lnTo>
                <a:lnTo>
                  <a:pt x="105011" y="44046"/>
                </a:lnTo>
                <a:lnTo>
                  <a:pt x="105716" y="41170"/>
                </a:lnTo>
                <a:lnTo>
                  <a:pt x="106980" y="38458"/>
                </a:lnTo>
                <a:lnTo>
                  <a:pt x="108617" y="35857"/>
                </a:lnTo>
                <a:lnTo>
                  <a:pt x="110501" y="33329"/>
                </a:lnTo>
                <a:lnTo>
                  <a:pt x="112552" y="31644"/>
                </a:lnTo>
                <a:lnTo>
                  <a:pt x="114713" y="30520"/>
                </a:lnTo>
                <a:lnTo>
                  <a:pt x="116947" y="29771"/>
                </a:lnTo>
                <a:lnTo>
                  <a:pt x="118437" y="28478"/>
                </a:lnTo>
                <a:lnTo>
                  <a:pt x="119429" y="26822"/>
                </a:lnTo>
                <a:lnTo>
                  <a:pt x="121023" y="22254"/>
                </a:lnTo>
                <a:lnTo>
                  <a:pt x="121298" y="17670"/>
                </a:lnTo>
                <a:lnTo>
                  <a:pt x="121381" y="15077"/>
                </a:lnTo>
                <a:lnTo>
                  <a:pt x="122185" y="14713"/>
                </a:lnTo>
                <a:lnTo>
                  <a:pt x="125197" y="14309"/>
                </a:lnTo>
                <a:lnTo>
                  <a:pt x="126318" y="14995"/>
                </a:lnTo>
                <a:lnTo>
                  <a:pt x="127065" y="16246"/>
                </a:lnTo>
                <a:lnTo>
                  <a:pt x="128263" y="20165"/>
                </a:lnTo>
                <a:lnTo>
                  <a:pt x="128472" y="24636"/>
                </a:lnTo>
                <a:lnTo>
                  <a:pt x="128556" y="38820"/>
                </a:lnTo>
                <a:lnTo>
                  <a:pt x="128559" y="101005"/>
                </a:lnTo>
                <a:lnTo>
                  <a:pt x="129352" y="104542"/>
                </a:lnTo>
                <a:lnTo>
                  <a:pt x="130675" y="108488"/>
                </a:lnTo>
                <a:lnTo>
                  <a:pt x="132351" y="112706"/>
                </a:lnTo>
                <a:lnTo>
                  <a:pt x="133468" y="116311"/>
                </a:lnTo>
                <a:lnTo>
                  <a:pt x="134212" y="119509"/>
                </a:lnTo>
                <a:lnTo>
                  <a:pt x="134709" y="122435"/>
                </a:lnTo>
                <a:lnTo>
                  <a:pt x="135040" y="125972"/>
                </a:lnTo>
                <a:lnTo>
                  <a:pt x="135261" y="129919"/>
                </a:lnTo>
                <a:lnTo>
                  <a:pt x="135506" y="137743"/>
                </a:lnTo>
                <a:lnTo>
                  <a:pt x="135663" y="149233"/>
                </a:lnTo>
                <a:lnTo>
                  <a:pt x="135700" y="156414"/>
                </a:lnTo>
                <a:lnTo>
                  <a:pt x="139494" y="156728"/>
                </a:lnTo>
                <a:lnTo>
                  <a:pt x="139818" y="157566"/>
                </a:lnTo>
                <a:lnTo>
                  <a:pt x="139240" y="158919"/>
                </a:lnTo>
                <a:lnTo>
                  <a:pt x="136401" y="163000"/>
                </a:lnTo>
                <a:lnTo>
                  <a:pt x="140750" y="158896"/>
                </a:lnTo>
                <a:lnTo>
                  <a:pt x="142846" y="156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SMARTPenAnnotation319"/>
          <p:cNvSpPr/>
          <p:nvPr/>
        </p:nvSpPr>
        <p:spPr>
          <a:xfrm>
            <a:off x="6966298" y="3457575"/>
            <a:ext cx="98746" cy="161060"/>
          </a:xfrm>
          <a:custGeom>
            <a:avLst/>
            <a:gdLst/>
            <a:ahLst/>
            <a:cxnLst/>
            <a:rect l="0" t="0" r="0" b="0"/>
            <a:pathLst>
              <a:path w="98746" h="161060">
                <a:moveTo>
                  <a:pt x="56008" y="21431"/>
                </a:moveTo>
                <a:lnTo>
                  <a:pt x="56008" y="14581"/>
                </a:lnTo>
                <a:lnTo>
                  <a:pt x="53892" y="14418"/>
                </a:lnTo>
                <a:lnTo>
                  <a:pt x="49857" y="14313"/>
                </a:lnTo>
                <a:lnTo>
                  <a:pt x="47189" y="16415"/>
                </a:lnTo>
                <a:lnTo>
                  <a:pt x="45367" y="18087"/>
                </a:lnTo>
                <a:lnTo>
                  <a:pt x="41224" y="22061"/>
                </a:lnTo>
                <a:lnTo>
                  <a:pt x="39008" y="24233"/>
                </a:lnTo>
                <a:lnTo>
                  <a:pt x="36738" y="25680"/>
                </a:lnTo>
                <a:lnTo>
                  <a:pt x="34429" y="26645"/>
                </a:lnTo>
                <a:lnTo>
                  <a:pt x="32098" y="27288"/>
                </a:lnTo>
                <a:lnTo>
                  <a:pt x="29748" y="29304"/>
                </a:lnTo>
                <a:lnTo>
                  <a:pt x="27389" y="32236"/>
                </a:lnTo>
                <a:lnTo>
                  <a:pt x="25022" y="35778"/>
                </a:lnTo>
                <a:lnTo>
                  <a:pt x="22651" y="38139"/>
                </a:lnTo>
                <a:lnTo>
                  <a:pt x="20277" y="39713"/>
                </a:lnTo>
                <a:lnTo>
                  <a:pt x="17899" y="40763"/>
                </a:lnTo>
                <a:lnTo>
                  <a:pt x="15520" y="42257"/>
                </a:lnTo>
                <a:lnTo>
                  <a:pt x="13141" y="44046"/>
                </a:lnTo>
                <a:lnTo>
                  <a:pt x="10762" y="46033"/>
                </a:lnTo>
                <a:lnTo>
                  <a:pt x="9175" y="48151"/>
                </a:lnTo>
                <a:lnTo>
                  <a:pt x="7411" y="52621"/>
                </a:lnTo>
                <a:lnTo>
                  <a:pt x="6419" y="55808"/>
                </a:lnTo>
                <a:lnTo>
                  <a:pt x="7074" y="57049"/>
                </a:lnTo>
                <a:lnTo>
                  <a:pt x="9918" y="60544"/>
                </a:lnTo>
                <a:lnTo>
                  <a:pt x="11787" y="61794"/>
                </a:lnTo>
                <a:lnTo>
                  <a:pt x="13827" y="62627"/>
                </a:lnTo>
                <a:lnTo>
                  <a:pt x="15981" y="63182"/>
                </a:lnTo>
                <a:lnTo>
                  <a:pt x="17417" y="64346"/>
                </a:lnTo>
                <a:lnTo>
                  <a:pt x="18374" y="65916"/>
                </a:lnTo>
                <a:lnTo>
                  <a:pt x="19013" y="67757"/>
                </a:lnTo>
                <a:lnTo>
                  <a:pt x="21839" y="71918"/>
                </a:lnTo>
                <a:lnTo>
                  <a:pt x="23704" y="74139"/>
                </a:lnTo>
                <a:lnTo>
                  <a:pt x="25740" y="75620"/>
                </a:lnTo>
                <a:lnTo>
                  <a:pt x="27892" y="76607"/>
                </a:lnTo>
                <a:lnTo>
                  <a:pt x="30120" y="77265"/>
                </a:lnTo>
                <a:lnTo>
                  <a:pt x="32399" y="78497"/>
                </a:lnTo>
                <a:lnTo>
                  <a:pt x="34713" y="80112"/>
                </a:lnTo>
                <a:lnTo>
                  <a:pt x="37048" y="81983"/>
                </a:lnTo>
                <a:lnTo>
                  <a:pt x="40193" y="84024"/>
                </a:lnTo>
                <a:lnTo>
                  <a:pt x="43877" y="86178"/>
                </a:lnTo>
                <a:lnTo>
                  <a:pt x="47921" y="88408"/>
                </a:lnTo>
                <a:lnTo>
                  <a:pt x="51410" y="90689"/>
                </a:lnTo>
                <a:lnTo>
                  <a:pt x="54530" y="93003"/>
                </a:lnTo>
                <a:lnTo>
                  <a:pt x="57404" y="95339"/>
                </a:lnTo>
                <a:lnTo>
                  <a:pt x="60114" y="96897"/>
                </a:lnTo>
                <a:lnTo>
                  <a:pt x="62714" y="97935"/>
                </a:lnTo>
                <a:lnTo>
                  <a:pt x="65241" y="98628"/>
                </a:lnTo>
                <a:lnTo>
                  <a:pt x="66926" y="99883"/>
                </a:lnTo>
                <a:lnTo>
                  <a:pt x="68049" y="101513"/>
                </a:lnTo>
                <a:lnTo>
                  <a:pt x="68798" y="103394"/>
                </a:lnTo>
                <a:lnTo>
                  <a:pt x="71746" y="107601"/>
                </a:lnTo>
                <a:lnTo>
                  <a:pt x="73644" y="109833"/>
                </a:lnTo>
                <a:lnTo>
                  <a:pt x="74909" y="112116"/>
                </a:lnTo>
                <a:lnTo>
                  <a:pt x="76314" y="116769"/>
                </a:lnTo>
                <a:lnTo>
                  <a:pt x="79056" y="121482"/>
                </a:lnTo>
                <a:lnTo>
                  <a:pt x="80898" y="123850"/>
                </a:lnTo>
                <a:lnTo>
                  <a:pt x="81333" y="126223"/>
                </a:lnTo>
                <a:lnTo>
                  <a:pt x="80829" y="128599"/>
                </a:lnTo>
                <a:lnTo>
                  <a:pt x="78109" y="134322"/>
                </a:lnTo>
                <a:lnTo>
                  <a:pt x="77637" y="139106"/>
                </a:lnTo>
                <a:lnTo>
                  <a:pt x="76778" y="141156"/>
                </a:lnTo>
                <a:lnTo>
                  <a:pt x="73705" y="145550"/>
                </a:lnTo>
                <a:lnTo>
                  <a:pt x="71775" y="147040"/>
                </a:lnTo>
                <a:lnTo>
                  <a:pt x="69695" y="148033"/>
                </a:lnTo>
                <a:lnTo>
                  <a:pt x="67513" y="148694"/>
                </a:lnTo>
                <a:lnTo>
                  <a:pt x="65266" y="149929"/>
                </a:lnTo>
                <a:lnTo>
                  <a:pt x="62973" y="151547"/>
                </a:lnTo>
                <a:lnTo>
                  <a:pt x="60652" y="153418"/>
                </a:lnTo>
                <a:lnTo>
                  <a:pt x="58310" y="154666"/>
                </a:lnTo>
                <a:lnTo>
                  <a:pt x="55955" y="155498"/>
                </a:lnTo>
                <a:lnTo>
                  <a:pt x="53592" y="156053"/>
                </a:lnTo>
                <a:lnTo>
                  <a:pt x="51222" y="157216"/>
                </a:lnTo>
                <a:lnTo>
                  <a:pt x="48848" y="158786"/>
                </a:lnTo>
                <a:lnTo>
                  <a:pt x="46473" y="160626"/>
                </a:lnTo>
                <a:lnTo>
                  <a:pt x="44095" y="161059"/>
                </a:lnTo>
                <a:lnTo>
                  <a:pt x="41716" y="160554"/>
                </a:lnTo>
                <a:lnTo>
                  <a:pt x="39336" y="159423"/>
                </a:lnTo>
                <a:lnTo>
                  <a:pt x="36956" y="158669"/>
                </a:lnTo>
                <a:lnTo>
                  <a:pt x="34575" y="158167"/>
                </a:lnTo>
                <a:lnTo>
                  <a:pt x="32194" y="157832"/>
                </a:lnTo>
                <a:lnTo>
                  <a:pt x="29019" y="157609"/>
                </a:lnTo>
                <a:lnTo>
                  <a:pt x="25316" y="157460"/>
                </a:lnTo>
                <a:lnTo>
                  <a:pt x="21259" y="157360"/>
                </a:lnTo>
                <a:lnTo>
                  <a:pt x="17760" y="156500"/>
                </a:lnTo>
                <a:lnTo>
                  <a:pt x="14635" y="155133"/>
                </a:lnTo>
                <a:lnTo>
                  <a:pt x="11758" y="153429"/>
                </a:lnTo>
                <a:lnTo>
                  <a:pt x="9839" y="151498"/>
                </a:lnTo>
                <a:lnTo>
                  <a:pt x="8559" y="149417"/>
                </a:lnTo>
                <a:lnTo>
                  <a:pt x="7707" y="147236"/>
                </a:lnTo>
                <a:lnTo>
                  <a:pt x="6345" y="145782"/>
                </a:lnTo>
                <a:lnTo>
                  <a:pt x="4643" y="144813"/>
                </a:lnTo>
                <a:lnTo>
                  <a:pt x="2714" y="144167"/>
                </a:lnTo>
                <a:lnTo>
                  <a:pt x="1429" y="142942"/>
                </a:lnTo>
                <a:lnTo>
                  <a:pt x="572" y="141332"/>
                </a:lnTo>
                <a:lnTo>
                  <a:pt x="0" y="139465"/>
                </a:lnTo>
                <a:lnTo>
                  <a:pt x="413" y="137427"/>
                </a:lnTo>
                <a:lnTo>
                  <a:pt x="2989" y="133045"/>
                </a:lnTo>
                <a:lnTo>
                  <a:pt x="4663" y="128452"/>
                </a:lnTo>
                <a:lnTo>
                  <a:pt x="5109" y="126116"/>
                </a:lnTo>
                <a:lnTo>
                  <a:pt x="7722" y="121403"/>
                </a:lnTo>
                <a:lnTo>
                  <a:pt x="9529" y="119035"/>
                </a:lnTo>
                <a:lnTo>
                  <a:pt x="12323" y="115870"/>
                </a:lnTo>
                <a:lnTo>
                  <a:pt x="19659" y="108118"/>
                </a:lnTo>
                <a:lnTo>
                  <a:pt x="36693" y="90781"/>
                </a:lnTo>
                <a:lnTo>
                  <a:pt x="47815" y="79638"/>
                </a:lnTo>
                <a:lnTo>
                  <a:pt x="52134" y="76110"/>
                </a:lnTo>
                <a:lnTo>
                  <a:pt x="56600" y="72965"/>
                </a:lnTo>
                <a:lnTo>
                  <a:pt x="61165" y="70075"/>
                </a:lnTo>
                <a:lnTo>
                  <a:pt x="65003" y="66560"/>
                </a:lnTo>
                <a:lnTo>
                  <a:pt x="68354" y="62629"/>
                </a:lnTo>
                <a:lnTo>
                  <a:pt x="71383" y="58422"/>
                </a:lnTo>
                <a:lnTo>
                  <a:pt x="74195" y="54823"/>
                </a:lnTo>
                <a:lnTo>
                  <a:pt x="76864" y="51630"/>
                </a:lnTo>
                <a:lnTo>
                  <a:pt x="79437" y="48707"/>
                </a:lnTo>
                <a:lnTo>
                  <a:pt x="84412" y="43343"/>
                </a:lnTo>
                <a:lnTo>
                  <a:pt x="91676" y="35861"/>
                </a:lnTo>
                <a:lnTo>
                  <a:pt x="97449" y="30014"/>
                </a:lnTo>
                <a:lnTo>
                  <a:pt x="97923" y="28740"/>
                </a:lnTo>
                <a:lnTo>
                  <a:pt x="98449" y="25209"/>
                </a:lnTo>
                <a:lnTo>
                  <a:pt x="98683" y="20993"/>
                </a:lnTo>
                <a:lnTo>
                  <a:pt x="98745" y="18758"/>
                </a:lnTo>
                <a:lnTo>
                  <a:pt x="97994" y="17267"/>
                </a:lnTo>
                <a:lnTo>
                  <a:pt x="96698" y="16274"/>
                </a:lnTo>
                <a:lnTo>
                  <a:pt x="95041" y="15612"/>
                </a:lnTo>
                <a:lnTo>
                  <a:pt x="93143" y="14377"/>
                </a:lnTo>
                <a:lnTo>
                  <a:pt x="91083" y="12759"/>
                </a:lnTo>
                <a:lnTo>
                  <a:pt x="85867" y="8252"/>
                </a:lnTo>
                <a:lnTo>
                  <a:pt x="83037" y="5520"/>
                </a:lnTo>
                <a:lnTo>
                  <a:pt x="81171" y="3680"/>
                </a:lnTo>
                <a:lnTo>
                  <a:pt x="79133" y="2453"/>
                </a:lnTo>
                <a:lnTo>
                  <a:pt x="76981" y="1635"/>
                </a:lnTo>
                <a:lnTo>
                  <a:pt x="74752" y="1090"/>
                </a:lnTo>
                <a:lnTo>
                  <a:pt x="72473" y="726"/>
                </a:lnTo>
                <a:lnTo>
                  <a:pt x="70160" y="484"/>
                </a:lnTo>
                <a:lnTo>
                  <a:pt x="67823" y="323"/>
                </a:lnTo>
                <a:lnTo>
                  <a:pt x="65472" y="215"/>
                </a:lnTo>
                <a:lnTo>
                  <a:pt x="56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SMARTPenAnnotation320"/>
          <p:cNvSpPr/>
          <p:nvPr/>
        </p:nvSpPr>
        <p:spPr>
          <a:xfrm>
            <a:off x="7108031" y="3450431"/>
            <a:ext cx="121445" cy="71136"/>
          </a:xfrm>
          <a:custGeom>
            <a:avLst/>
            <a:gdLst/>
            <a:ahLst/>
            <a:cxnLst/>
            <a:rect l="0" t="0" r="0" b="0"/>
            <a:pathLst>
              <a:path w="121445" h="71136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3207" y="6849"/>
                </a:lnTo>
                <a:lnTo>
                  <a:pt x="14361" y="7741"/>
                </a:lnTo>
                <a:lnTo>
                  <a:pt x="15924" y="9129"/>
                </a:lnTo>
                <a:lnTo>
                  <a:pt x="20343" y="13268"/>
                </a:lnTo>
                <a:lnTo>
                  <a:pt x="24901" y="17778"/>
                </a:lnTo>
                <a:lnTo>
                  <a:pt x="26125" y="19789"/>
                </a:lnTo>
                <a:lnTo>
                  <a:pt x="26942" y="21924"/>
                </a:lnTo>
                <a:lnTo>
                  <a:pt x="27486" y="24141"/>
                </a:lnTo>
                <a:lnTo>
                  <a:pt x="27849" y="26412"/>
                </a:lnTo>
                <a:lnTo>
                  <a:pt x="28091" y="28721"/>
                </a:lnTo>
                <a:lnTo>
                  <a:pt x="28252" y="31054"/>
                </a:lnTo>
                <a:lnTo>
                  <a:pt x="27566" y="33402"/>
                </a:lnTo>
                <a:lnTo>
                  <a:pt x="26315" y="35762"/>
                </a:lnTo>
                <a:lnTo>
                  <a:pt x="24687" y="38129"/>
                </a:lnTo>
                <a:lnTo>
                  <a:pt x="23602" y="40500"/>
                </a:lnTo>
                <a:lnTo>
                  <a:pt x="22878" y="42875"/>
                </a:lnTo>
                <a:lnTo>
                  <a:pt x="21717" y="48598"/>
                </a:lnTo>
                <a:lnTo>
                  <a:pt x="21622" y="49861"/>
                </a:lnTo>
                <a:lnTo>
                  <a:pt x="21558" y="51497"/>
                </a:lnTo>
                <a:lnTo>
                  <a:pt x="21457" y="56033"/>
                </a:lnTo>
                <a:lnTo>
                  <a:pt x="21433" y="63202"/>
                </a:lnTo>
                <a:lnTo>
                  <a:pt x="22227" y="63566"/>
                </a:lnTo>
                <a:lnTo>
                  <a:pt x="25224" y="63970"/>
                </a:lnTo>
                <a:lnTo>
                  <a:pt x="26341" y="64872"/>
                </a:lnTo>
                <a:lnTo>
                  <a:pt x="27086" y="66267"/>
                </a:lnTo>
                <a:lnTo>
                  <a:pt x="27582" y="67990"/>
                </a:lnTo>
                <a:lnTo>
                  <a:pt x="28707" y="69139"/>
                </a:lnTo>
                <a:lnTo>
                  <a:pt x="30251" y="69905"/>
                </a:lnTo>
                <a:lnTo>
                  <a:pt x="34639" y="71135"/>
                </a:lnTo>
                <a:lnTo>
                  <a:pt x="37356" y="69186"/>
                </a:lnTo>
                <a:lnTo>
                  <a:pt x="39190" y="67555"/>
                </a:lnTo>
                <a:lnTo>
                  <a:pt x="41208" y="66468"/>
                </a:lnTo>
                <a:lnTo>
                  <a:pt x="43347" y="65743"/>
                </a:lnTo>
                <a:lnTo>
                  <a:pt x="45567" y="65260"/>
                </a:lnTo>
                <a:lnTo>
                  <a:pt x="47840" y="64938"/>
                </a:lnTo>
                <a:lnTo>
                  <a:pt x="50150" y="64723"/>
                </a:lnTo>
                <a:lnTo>
                  <a:pt x="52483" y="64580"/>
                </a:lnTo>
                <a:lnTo>
                  <a:pt x="59309" y="64421"/>
                </a:lnTo>
                <a:lnTo>
                  <a:pt x="121444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SMARTPenAnnotation321"/>
          <p:cNvSpPr/>
          <p:nvPr/>
        </p:nvSpPr>
        <p:spPr>
          <a:xfrm>
            <a:off x="7208068" y="3429000"/>
            <a:ext cx="21408" cy="185732"/>
          </a:xfrm>
          <a:custGeom>
            <a:avLst/>
            <a:gdLst/>
            <a:ahLst/>
            <a:cxnLst/>
            <a:rect l="0" t="0" r="0" b="0"/>
            <a:pathLst>
              <a:path w="21408" h="185732">
                <a:moveTo>
                  <a:pt x="21407" y="0"/>
                </a:moveTo>
                <a:lnTo>
                  <a:pt x="17614" y="3792"/>
                </a:lnTo>
                <a:lnTo>
                  <a:pt x="16497" y="5703"/>
                </a:lnTo>
                <a:lnTo>
                  <a:pt x="15753" y="7770"/>
                </a:lnTo>
                <a:lnTo>
                  <a:pt x="15256" y="9942"/>
                </a:lnTo>
                <a:lnTo>
                  <a:pt x="14925" y="12978"/>
                </a:lnTo>
                <a:lnTo>
                  <a:pt x="14705" y="16590"/>
                </a:lnTo>
                <a:lnTo>
                  <a:pt x="14459" y="24836"/>
                </a:lnTo>
                <a:lnTo>
                  <a:pt x="14288" y="51552"/>
                </a:lnTo>
                <a:lnTo>
                  <a:pt x="13486" y="57386"/>
                </a:lnTo>
                <a:lnTo>
                  <a:pt x="12157" y="62864"/>
                </a:lnTo>
                <a:lnTo>
                  <a:pt x="10478" y="68103"/>
                </a:lnTo>
                <a:lnTo>
                  <a:pt x="9358" y="73977"/>
                </a:lnTo>
                <a:lnTo>
                  <a:pt x="8612" y="80274"/>
                </a:lnTo>
                <a:lnTo>
                  <a:pt x="8114" y="86853"/>
                </a:lnTo>
                <a:lnTo>
                  <a:pt x="6989" y="93621"/>
                </a:lnTo>
                <a:lnTo>
                  <a:pt x="5445" y="100514"/>
                </a:lnTo>
                <a:lnTo>
                  <a:pt x="3622" y="107490"/>
                </a:lnTo>
                <a:lnTo>
                  <a:pt x="2406" y="114522"/>
                </a:lnTo>
                <a:lnTo>
                  <a:pt x="1596" y="121592"/>
                </a:lnTo>
                <a:lnTo>
                  <a:pt x="695" y="134209"/>
                </a:lnTo>
                <a:lnTo>
                  <a:pt x="295" y="142463"/>
                </a:lnTo>
                <a:lnTo>
                  <a:pt x="118" y="150894"/>
                </a:lnTo>
                <a:lnTo>
                  <a:pt x="0" y="18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SMARTPenAnnotation322"/>
          <p:cNvSpPr/>
          <p:nvPr/>
        </p:nvSpPr>
        <p:spPr>
          <a:xfrm>
            <a:off x="4179093" y="3721893"/>
            <a:ext cx="964408" cy="135733"/>
          </a:xfrm>
          <a:custGeom>
            <a:avLst/>
            <a:gdLst/>
            <a:ahLst/>
            <a:cxnLst/>
            <a:rect l="0" t="0" r="0" b="0"/>
            <a:pathLst>
              <a:path w="964408" h="135733">
                <a:moveTo>
                  <a:pt x="0" y="135732"/>
                </a:moveTo>
                <a:lnTo>
                  <a:pt x="3793" y="135732"/>
                </a:lnTo>
                <a:lnTo>
                  <a:pt x="5703" y="134938"/>
                </a:lnTo>
                <a:lnTo>
                  <a:pt x="11392" y="130822"/>
                </a:lnTo>
                <a:lnTo>
                  <a:pt x="13001" y="129581"/>
                </a:lnTo>
                <a:lnTo>
                  <a:pt x="15833" y="129029"/>
                </a:lnTo>
                <a:lnTo>
                  <a:pt x="24118" y="128675"/>
                </a:lnTo>
                <a:lnTo>
                  <a:pt x="26397" y="127852"/>
                </a:lnTo>
                <a:lnTo>
                  <a:pt x="31047" y="124821"/>
                </a:lnTo>
                <a:lnTo>
                  <a:pt x="37876" y="122945"/>
                </a:lnTo>
                <a:lnTo>
                  <a:pt x="46203" y="121318"/>
                </a:lnTo>
                <a:lnTo>
                  <a:pt x="55195" y="117948"/>
                </a:lnTo>
                <a:lnTo>
                  <a:pt x="69787" y="114227"/>
                </a:lnTo>
                <a:lnTo>
                  <a:pt x="81023" y="110828"/>
                </a:lnTo>
                <a:lnTo>
                  <a:pt x="89721" y="106672"/>
                </a:lnTo>
                <a:lnTo>
                  <a:pt x="93152" y="104452"/>
                </a:lnTo>
                <a:lnTo>
                  <a:pt x="103313" y="101986"/>
                </a:lnTo>
                <a:lnTo>
                  <a:pt x="114973" y="100096"/>
                </a:lnTo>
                <a:lnTo>
                  <a:pt x="125448" y="96610"/>
                </a:lnTo>
                <a:lnTo>
                  <a:pt x="157690" y="91245"/>
                </a:lnTo>
                <a:lnTo>
                  <a:pt x="178750" y="87361"/>
                </a:lnTo>
                <a:lnTo>
                  <a:pt x="200071" y="84093"/>
                </a:lnTo>
                <a:lnTo>
                  <a:pt x="214333" y="80238"/>
                </a:lnTo>
                <a:lnTo>
                  <a:pt x="228610" y="75878"/>
                </a:lnTo>
                <a:lnTo>
                  <a:pt x="246242" y="72754"/>
                </a:lnTo>
                <a:lnTo>
                  <a:pt x="260783" y="69906"/>
                </a:lnTo>
                <a:lnTo>
                  <a:pt x="284703" y="65957"/>
                </a:lnTo>
                <a:lnTo>
                  <a:pt x="306871" y="62670"/>
                </a:lnTo>
                <a:lnTo>
                  <a:pt x="328521" y="58786"/>
                </a:lnTo>
                <a:lnTo>
                  <a:pt x="350017" y="55518"/>
                </a:lnTo>
                <a:lnTo>
                  <a:pt x="357170" y="53681"/>
                </a:lnTo>
                <a:lnTo>
                  <a:pt x="364319" y="50868"/>
                </a:lnTo>
                <a:lnTo>
                  <a:pt x="371467" y="47407"/>
                </a:lnTo>
                <a:lnTo>
                  <a:pt x="378614" y="43511"/>
                </a:lnTo>
                <a:lnTo>
                  <a:pt x="386553" y="40913"/>
                </a:lnTo>
                <a:lnTo>
                  <a:pt x="403841" y="38028"/>
                </a:lnTo>
                <a:lnTo>
                  <a:pt x="419991" y="34628"/>
                </a:lnTo>
                <a:lnTo>
                  <a:pt x="435107" y="31265"/>
                </a:lnTo>
                <a:lnTo>
                  <a:pt x="457004" y="28579"/>
                </a:lnTo>
                <a:lnTo>
                  <a:pt x="471401" y="25137"/>
                </a:lnTo>
                <a:lnTo>
                  <a:pt x="495930" y="22164"/>
                </a:lnTo>
                <a:lnTo>
                  <a:pt x="519917" y="20855"/>
                </a:lnTo>
                <a:lnTo>
                  <a:pt x="535080" y="17736"/>
                </a:lnTo>
                <a:lnTo>
                  <a:pt x="565012" y="14175"/>
                </a:lnTo>
                <a:lnTo>
                  <a:pt x="582375" y="10798"/>
                </a:lnTo>
                <a:lnTo>
                  <a:pt x="606208" y="8226"/>
                </a:lnTo>
                <a:lnTo>
                  <a:pt x="635594" y="6564"/>
                </a:lnTo>
                <a:lnTo>
                  <a:pt x="649992" y="3447"/>
                </a:lnTo>
                <a:lnTo>
                  <a:pt x="678639" y="681"/>
                </a:lnTo>
                <a:lnTo>
                  <a:pt x="707228" y="135"/>
                </a:lnTo>
                <a:lnTo>
                  <a:pt x="910961" y="0"/>
                </a:lnTo>
                <a:lnTo>
                  <a:pt x="912108" y="794"/>
                </a:lnTo>
                <a:lnTo>
                  <a:pt x="912872" y="2117"/>
                </a:lnTo>
                <a:lnTo>
                  <a:pt x="913381" y="3793"/>
                </a:lnTo>
                <a:lnTo>
                  <a:pt x="914515" y="4910"/>
                </a:lnTo>
                <a:lnTo>
                  <a:pt x="916064" y="5655"/>
                </a:lnTo>
                <a:lnTo>
                  <a:pt x="919902" y="6482"/>
                </a:lnTo>
                <a:lnTo>
                  <a:pt x="948735" y="7143"/>
                </a:lnTo>
                <a:lnTo>
                  <a:pt x="951620" y="9261"/>
                </a:lnTo>
                <a:lnTo>
                  <a:pt x="956148" y="13295"/>
                </a:lnTo>
                <a:lnTo>
                  <a:pt x="958884" y="13847"/>
                </a:lnTo>
                <a:lnTo>
                  <a:pt x="96440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SMARTPenAnnotation323"/>
          <p:cNvSpPr/>
          <p:nvPr/>
        </p:nvSpPr>
        <p:spPr>
          <a:xfrm>
            <a:off x="4400637" y="3950530"/>
            <a:ext cx="7057" cy="49873"/>
          </a:xfrm>
          <a:custGeom>
            <a:avLst/>
            <a:gdLst/>
            <a:ahLst/>
            <a:cxnLst/>
            <a:rect l="0" t="0" r="0" b="0"/>
            <a:pathLst>
              <a:path w="7057" h="49873">
                <a:moveTo>
                  <a:pt x="7056" y="21395"/>
                </a:moveTo>
                <a:lnTo>
                  <a:pt x="7056" y="49872"/>
                </a:lnTo>
                <a:lnTo>
                  <a:pt x="4940" y="47810"/>
                </a:lnTo>
                <a:lnTo>
                  <a:pt x="3264" y="46148"/>
                </a:lnTo>
                <a:lnTo>
                  <a:pt x="2146" y="44247"/>
                </a:lnTo>
                <a:lnTo>
                  <a:pt x="1402" y="42185"/>
                </a:lnTo>
                <a:lnTo>
                  <a:pt x="905" y="40018"/>
                </a:lnTo>
                <a:lnTo>
                  <a:pt x="574" y="37779"/>
                </a:lnTo>
                <a:lnTo>
                  <a:pt x="354" y="35492"/>
                </a:lnTo>
                <a:lnTo>
                  <a:pt x="207" y="33174"/>
                </a:lnTo>
                <a:lnTo>
                  <a:pt x="43" y="28482"/>
                </a:lnTo>
                <a:lnTo>
                  <a:pt x="0" y="26120"/>
                </a:lnTo>
                <a:lnTo>
                  <a:pt x="764" y="23751"/>
                </a:lnTo>
                <a:lnTo>
                  <a:pt x="2068" y="21378"/>
                </a:lnTo>
                <a:lnTo>
                  <a:pt x="3731" y="19002"/>
                </a:lnTo>
                <a:lnTo>
                  <a:pt x="4839" y="16624"/>
                </a:lnTo>
                <a:lnTo>
                  <a:pt x="5578" y="14246"/>
                </a:lnTo>
                <a:lnTo>
                  <a:pt x="6071" y="11866"/>
                </a:lnTo>
                <a:lnTo>
                  <a:pt x="6400" y="9486"/>
                </a:lnTo>
                <a:lnTo>
                  <a:pt x="6618" y="7106"/>
                </a:lnTo>
                <a:lnTo>
                  <a:pt x="7054" y="0"/>
                </a:lnTo>
                <a:lnTo>
                  <a:pt x="7056" y="35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SMARTPenAnnotation324"/>
          <p:cNvSpPr/>
          <p:nvPr/>
        </p:nvSpPr>
        <p:spPr>
          <a:xfrm>
            <a:off x="4530195" y="3814798"/>
            <a:ext cx="120387" cy="164271"/>
          </a:xfrm>
          <a:custGeom>
            <a:avLst/>
            <a:gdLst/>
            <a:ahLst/>
            <a:cxnLst/>
            <a:rect l="0" t="0" r="0" b="0"/>
            <a:pathLst>
              <a:path w="120387" h="164271">
                <a:moveTo>
                  <a:pt x="120386" y="28539"/>
                </a:moveTo>
                <a:lnTo>
                  <a:pt x="120386" y="24747"/>
                </a:lnTo>
                <a:lnTo>
                  <a:pt x="119592" y="22836"/>
                </a:lnTo>
                <a:lnTo>
                  <a:pt x="116594" y="18596"/>
                </a:lnTo>
                <a:lnTo>
                  <a:pt x="114235" y="15539"/>
                </a:lnTo>
                <a:lnTo>
                  <a:pt x="113683" y="12707"/>
                </a:lnTo>
                <a:lnTo>
                  <a:pt x="113536" y="10840"/>
                </a:lnTo>
                <a:lnTo>
                  <a:pt x="112645" y="9597"/>
                </a:lnTo>
                <a:lnTo>
                  <a:pt x="111256" y="8767"/>
                </a:lnTo>
                <a:lnTo>
                  <a:pt x="107597" y="7845"/>
                </a:lnTo>
                <a:lnTo>
                  <a:pt x="105510" y="7600"/>
                </a:lnTo>
                <a:lnTo>
                  <a:pt x="103325" y="7436"/>
                </a:lnTo>
                <a:lnTo>
                  <a:pt x="101075" y="7326"/>
                </a:lnTo>
                <a:lnTo>
                  <a:pt x="96457" y="7205"/>
                </a:lnTo>
                <a:lnTo>
                  <a:pt x="54790" y="7109"/>
                </a:lnTo>
                <a:lnTo>
                  <a:pt x="52049" y="7902"/>
                </a:lnTo>
                <a:lnTo>
                  <a:pt x="49428" y="9225"/>
                </a:lnTo>
                <a:lnTo>
                  <a:pt x="46887" y="10900"/>
                </a:lnTo>
                <a:lnTo>
                  <a:pt x="43605" y="13605"/>
                </a:lnTo>
                <a:lnTo>
                  <a:pt x="39830" y="16996"/>
                </a:lnTo>
                <a:lnTo>
                  <a:pt x="35726" y="20843"/>
                </a:lnTo>
                <a:lnTo>
                  <a:pt x="32196" y="23409"/>
                </a:lnTo>
                <a:lnTo>
                  <a:pt x="29049" y="25119"/>
                </a:lnTo>
                <a:lnTo>
                  <a:pt x="26157" y="26259"/>
                </a:lnTo>
                <a:lnTo>
                  <a:pt x="22641" y="27813"/>
                </a:lnTo>
                <a:lnTo>
                  <a:pt x="8580" y="34489"/>
                </a:lnTo>
                <a:lnTo>
                  <a:pt x="7748" y="35681"/>
                </a:lnTo>
                <a:lnTo>
                  <a:pt x="6825" y="39122"/>
                </a:lnTo>
                <a:lnTo>
                  <a:pt x="4297" y="43297"/>
                </a:lnTo>
                <a:lnTo>
                  <a:pt x="2513" y="45521"/>
                </a:lnTo>
                <a:lnTo>
                  <a:pt x="1322" y="47798"/>
                </a:lnTo>
                <a:lnTo>
                  <a:pt x="0" y="52444"/>
                </a:lnTo>
                <a:lnTo>
                  <a:pt x="441" y="54795"/>
                </a:lnTo>
                <a:lnTo>
                  <a:pt x="3048" y="59522"/>
                </a:lnTo>
                <a:lnTo>
                  <a:pt x="4735" y="64270"/>
                </a:lnTo>
                <a:lnTo>
                  <a:pt x="5486" y="69026"/>
                </a:lnTo>
                <a:lnTo>
                  <a:pt x="5819" y="73785"/>
                </a:lnTo>
                <a:lnTo>
                  <a:pt x="7495" y="76166"/>
                </a:lnTo>
                <a:lnTo>
                  <a:pt x="10201" y="78546"/>
                </a:lnTo>
                <a:lnTo>
                  <a:pt x="13591" y="80927"/>
                </a:lnTo>
                <a:lnTo>
                  <a:pt x="15852" y="83309"/>
                </a:lnTo>
                <a:lnTo>
                  <a:pt x="17359" y="85689"/>
                </a:lnTo>
                <a:lnTo>
                  <a:pt x="18364" y="88071"/>
                </a:lnTo>
                <a:lnTo>
                  <a:pt x="19828" y="89658"/>
                </a:lnTo>
                <a:lnTo>
                  <a:pt x="21597" y="90716"/>
                </a:lnTo>
                <a:lnTo>
                  <a:pt x="23570" y="91422"/>
                </a:lnTo>
                <a:lnTo>
                  <a:pt x="25680" y="91892"/>
                </a:lnTo>
                <a:lnTo>
                  <a:pt x="27880" y="92206"/>
                </a:lnTo>
                <a:lnTo>
                  <a:pt x="30140" y="92415"/>
                </a:lnTo>
                <a:lnTo>
                  <a:pt x="32441" y="90967"/>
                </a:lnTo>
                <a:lnTo>
                  <a:pt x="34768" y="88414"/>
                </a:lnTo>
                <a:lnTo>
                  <a:pt x="37114" y="85124"/>
                </a:lnTo>
                <a:lnTo>
                  <a:pt x="40265" y="82931"/>
                </a:lnTo>
                <a:lnTo>
                  <a:pt x="43953" y="81469"/>
                </a:lnTo>
                <a:lnTo>
                  <a:pt x="47999" y="80495"/>
                </a:lnTo>
                <a:lnTo>
                  <a:pt x="51491" y="79051"/>
                </a:lnTo>
                <a:lnTo>
                  <a:pt x="54612" y="77295"/>
                </a:lnTo>
                <a:lnTo>
                  <a:pt x="57486" y="75330"/>
                </a:lnTo>
                <a:lnTo>
                  <a:pt x="60990" y="73227"/>
                </a:lnTo>
                <a:lnTo>
                  <a:pt x="64914" y="71031"/>
                </a:lnTo>
                <a:lnTo>
                  <a:pt x="69117" y="68773"/>
                </a:lnTo>
                <a:lnTo>
                  <a:pt x="72713" y="66475"/>
                </a:lnTo>
                <a:lnTo>
                  <a:pt x="75904" y="64148"/>
                </a:lnTo>
                <a:lnTo>
                  <a:pt x="78825" y="61803"/>
                </a:lnTo>
                <a:lnTo>
                  <a:pt x="81566" y="59447"/>
                </a:lnTo>
                <a:lnTo>
                  <a:pt x="84187" y="57082"/>
                </a:lnTo>
                <a:lnTo>
                  <a:pt x="86729" y="54711"/>
                </a:lnTo>
                <a:lnTo>
                  <a:pt x="89216" y="51543"/>
                </a:lnTo>
                <a:lnTo>
                  <a:pt x="91669" y="47844"/>
                </a:lnTo>
                <a:lnTo>
                  <a:pt x="94097" y="43790"/>
                </a:lnTo>
                <a:lnTo>
                  <a:pt x="97304" y="40294"/>
                </a:lnTo>
                <a:lnTo>
                  <a:pt x="101029" y="37169"/>
                </a:lnTo>
                <a:lnTo>
                  <a:pt x="105100" y="34293"/>
                </a:lnTo>
                <a:lnTo>
                  <a:pt x="107814" y="31581"/>
                </a:lnTo>
                <a:lnTo>
                  <a:pt x="109624" y="28979"/>
                </a:lnTo>
                <a:lnTo>
                  <a:pt x="111634" y="23973"/>
                </a:lnTo>
                <a:lnTo>
                  <a:pt x="112527" y="19101"/>
                </a:lnTo>
                <a:lnTo>
                  <a:pt x="113559" y="16691"/>
                </a:lnTo>
                <a:lnTo>
                  <a:pt x="116822" y="11896"/>
                </a:lnTo>
                <a:lnTo>
                  <a:pt x="118802" y="7119"/>
                </a:lnTo>
                <a:lnTo>
                  <a:pt x="120358" y="88"/>
                </a:lnTo>
                <a:lnTo>
                  <a:pt x="118257" y="19"/>
                </a:lnTo>
                <a:lnTo>
                  <a:pt x="116585" y="0"/>
                </a:lnTo>
                <a:lnTo>
                  <a:pt x="115471" y="783"/>
                </a:lnTo>
                <a:lnTo>
                  <a:pt x="114728" y="2097"/>
                </a:lnTo>
                <a:lnTo>
                  <a:pt x="113535" y="6118"/>
                </a:lnTo>
                <a:lnTo>
                  <a:pt x="113329" y="10607"/>
                </a:lnTo>
                <a:lnTo>
                  <a:pt x="113244" y="43950"/>
                </a:lnTo>
                <a:lnTo>
                  <a:pt x="112450" y="47544"/>
                </a:lnTo>
                <a:lnTo>
                  <a:pt x="111127" y="51528"/>
                </a:lnTo>
                <a:lnTo>
                  <a:pt x="109450" y="55771"/>
                </a:lnTo>
                <a:lnTo>
                  <a:pt x="108333" y="60187"/>
                </a:lnTo>
                <a:lnTo>
                  <a:pt x="107588" y="64719"/>
                </a:lnTo>
                <a:lnTo>
                  <a:pt x="107092" y="69328"/>
                </a:lnTo>
                <a:lnTo>
                  <a:pt x="106761" y="73988"/>
                </a:lnTo>
                <a:lnTo>
                  <a:pt x="106540" y="78682"/>
                </a:lnTo>
                <a:lnTo>
                  <a:pt x="106294" y="88131"/>
                </a:lnTo>
                <a:lnTo>
                  <a:pt x="106098" y="164172"/>
                </a:lnTo>
                <a:lnTo>
                  <a:pt x="108215" y="164227"/>
                </a:lnTo>
                <a:lnTo>
                  <a:pt x="113242" y="1642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SMARTPenAnnotation325"/>
          <p:cNvSpPr/>
          <p:nvPr/>
        </p:nvSpPr>
        <p:spPr>
          <a:xfrm>
            <a:off x="4722027" y="3793331"/>
            <a:ext cx="113175" cy="178558"/>
          </a:xfrm>
          <a:custGeom>
            <a:avLst/>
            <a:gdLst/>
            <a:ahLst/>
            <a:cxnLst/>
            <a:rect l="0" t="0" r="0" b="0"/>
            <a:pathLst>
              <a:path w="113175" h="178558">
                <a:moveTo>
                  <a:pt x="35710" y="0"/>
                </a:moveTo>
                <a:lnTo>
                  <a:pt x="35710" y="10642"/>
                </a:lnTo>
                <a:lnTo>
                  <a:pt x="34916" y="12651"/>
                </a:lnTo>
                <a:lnTo>
                  <a:pt x="31918" y="17000"/>
                </a:lnTo>
                <a:lnTo>
                  <a:pt x="30056" y="21578"/>
                </a:lnTo>
                <a:lnTo>
                  <a:pt x="28434" y="27053"/>
                </a:lnTo>
                <a:lnTo>
                  <a:pt x="26891" y="30735"/>
                </a:lnTo>
                <a:lnTo>
                  <a:pt x="25068" y="34777"/>
                </a:lnTo>
                <a:lnTo>
                  <a:pt x="20926" y="43503"/>
                </a:lnTo>
                <a:lnTo>
                  <a:pt x="11799" y="62039"/>
                </a:lnTo>
                <a:lnTo>
                  <a:pt x="10245" y="66759"/>
                </a:lnTo>
                <a:lnTo>
                  <a:pt x="9208" y="71493"/>
                </a:lnTo>
                <a:lnTo>
                  <a:pt x="8517" y="76237"/>
                </a:lnTo>
                <a:lnTo>
                  <a:pt x="7263" y="80193"/>
                </a:lnTo>
                <a:lnTo>
                  <a:pt x="5632" y="83625"/>
                </a:lnTo>
                <a:lnTo>
                  <a:pt x="3752" y="86706"/>
                </a:lnTo>
                <a:lnTo>
                  <a:pt x="2499" y="90348"/>
                </a:lnTo>
                <a:lnTo>
                  <a:pt x="1663" y="94363"/>
                </a:lnTo>
                <a:lnTo>
                  <a:pt x="1106" y="98627"/>
                </a:lnTo>
                <a:lnTo>
                  <a:pt x="734" y="103058"/>
                </a:lnTo>
                <a:lnTo>
                  <a:pt x="487" y="107599"/>
                </a:lnTo>
                <a:lnTo>
                  <a:pt x="211" y="116878"/>
                </a:lnTo>
                <a:lnTo>
                  <a:pt x="0" y="144846"/>
                </a:lnTo>
                <a:lnTo>
                  <a:pt x="791" y="147364"/>
                </a:lnTo>
                <a:lnTo>
                  <a:pt x="3786" y="152278"/>
                </a:lnTo>
                <a:lnTo>
                  <a:pt x="5647" y="157108"/>
                </a:lnTo>
                <a:lnTo>
                  <a:pt x="6143" y="159507"/>
                </a:lnTo>
                <a:lnTo>
                  <a:pt x="8810" y="164290"/>
                </a:lnTo>
                <a:lnTo>
                  <a:pt x="10634" y="166677"/>
                </a:lnTo>
                <a:lnTo>
                  <a:pt x="12642" y="169062"/>
                </a:lnTo>
                <a:lnTo>
                  <a:pt x="14775" y="171445"/>
                </a:lnTo>
                <a:lnTo>
                  <a:pt x="16991" y="173828"/>
                </a:lnTo>
                <a:lnTo>
                  <a:pt x="19262" y="175417"/>
                </a:lnTo>
                <a:lnTo>
                  <a:pt x="21570" y="176475"/>
                </a:lnTo>
                <a:lnTo>
                  <a:pt x="23902" y="177182"/>
                </a:lnTo>
                <a:lnTo>
                  <a:pt x="26250" y="177652"/>
                </a:lnTo>
                <a:lnTo>
                  <a:pt x="28610" y="177966"/>
                </a:lnTo>
                <a:lnTo>
                  <a:pt x="30977" y="178175"/>
                </a:lnTo>
                <a:lnTo>
                  <a:pt x="33348" y="178314"/>
                </a:lnTo>
                <a:lnTo>
                  <a:pt x="38100" y="178469"/>
                </a:lnTo>
                <a:lnTo>
                  <a:pt x="45237" y="178557"/>
                </a:lnTo>
                <a:lnTo>
                  <a:pt x="48412" y="177776"/>
                </a:lnTo>
                <a:lnTo>
                  <a:pt x="52115" y="176460"/>
                </a:lnTo>
                <a:lnTo>
                  <a:pt x="56172" y="174791"/>
                </a:lnTo>
                <a:lnTo>
                  <a:pt x="58876" y="172883"/>
                </a:lnTo>
                <a:lnTo>
                  <a:pt x="60679" y="170818"/>
                </a:lnTo>
                <a:lnTo>
                  <a:pt x="61881" y="168648"/>
                </a:lnTo>
                <a:lnTo>
                  <a:pt x="64270" y="166406"/>
                </a:lnTo>
                <a:lnTo>
                  <a:pt x="67450" y="164119"/>
                </a:lnTo>
                <a:lnTo>
                  <a:pt x="71157" y="161800"/>
                </a:lnTo>
                <a:lnTo>
                  <a:pt x="74423" y="158666"/>
                </a:lnTo>
                <a:lnTo>
                  <a:pt x="77394" y="154990"/>
                </a:lnTo>
                <a:lnTo>
                  <a:pt x="80168" y="150952"/>
                </a:lnTo>
                <a:lnTo>
                  <a:pt x="82811" y="147466"/>
                </a:lnTo>
                <a:lnTo>
                  <a:pt x="85367" y="144348"/>
                </a:lnTo>
                <a:lnTo>
                  <a:pt x="87865" y="141476"/>
                </a:lnTo>
                <a:lnTo>
                  <a:pt x="90324" y="137973"/>
                </a:lnTo>
                <a:lnTo>
                  <a:pt x="92757" y="134051"/>
                </a:lnTo>
                <a:lnTo>
                  <a:pt x="95172" y="129849"/>
                </a:lnTo>
                <a:lnTo>
                  <a:pt x="97576" y="126253"/>
                </a:lnTo>
                <a:lnTo>
                  <a:pt x="99973" y="123062"/>
                </a:lnTo>
                <a:lnTo>
                  <a:pt x="102365" y="120142"/>
                </a:lnTo>
                <a:lnTo>
                  <a:pt x="105022" y="114780"/>
                </a:lnTo>
                <a:lnTo>
                  <a:pt x="105731" y="112238"/>
                </a:lnTo>
                <a:lnTo>
                  <a:pt x="108634" y="107298"/>
                </a:lnTo>
                <a:lnTo>
                  <a:pt x="110520" y="104869"/>
                </a:lnTo>
                <a:lnTo>
                  <a:pt x="112615" y="100054"/>
                </a:lnTo>
                <a:lnTo>
                  <a:pt x="113174" y="97659"/>
                </a:lnTo>
                <a:lnTo>
                  <a:pt x="112753" y="95268"/>
                </a:lnTo>
                <a:lnTo>
                  <a:pt x="110168" y="90496"/>
                </a:lnTo>
                <a:lnTo>
                  <a:pt x="108043" y="87138"/>
                </a:lnTo>
                <a:lnTo>
                  <a:pt x="106951" y="86667"/>
                </a:lnTo>
                <a:lnTo>
                  <a:pt x="103621" y="86144"/>
                </a:lnTo>
                <a:lnTo>
                  <a:pt x="101621" y="86004"/>
                </a:lnTo>
                <a:lnTo>
                  <a:pt x="99494" y="85911"/>
                </a:lnTo>
                <a:lnTo>
                  <a:pt x="94171" y="85761"/>
                </a:lnTo>
                <a:lnTo>
                  <a:pt x="85664" y="85736"/>
                </a:lnTo>
                <a:lnTo>
                  <a:pt x="82506" y="86526"/>
                </a:lnTo>
                <a:lnTo>
                  <a:pt x="79608" y="87846"/>
                </a:lnTo>
                <a:lnTo>
                  <a:pt x="76881" y="89520"/>
                </a:lnTo>
                <a:lnTo>
                  <a:pt x="74270" y="90636"/>
                </a:lnTo>
                <a:lnTo>
                  <a:pt x="71735" y="91380"/>
                </a:lnTo>
                <a:lnTo>
                  <a:pt x="69252" y="91877"/>
                </a:lnTo>
                <a:lnTo>
                  <a:pt x="66803" y="93001"/>
                </a:lnTo>
                <a:lnTo>
                  <a:pt x="64376" y="94544"/>
                </a:lnTo>
                <a:lnTo>
                  <a:pt x="61964" y="96367"/>
                </a:lnTo>
                <a:lnTo>
                  <a:pt x="59563" y="98376"/>
                </a:lnTo>
                <a:lnTo>
                  <a:pt x="57168" y="100509"/>
                </a:lnTo>
                <a:lnTo>
                  <a:pt x="52391" y="104996"/>
                </a:lnTo>
                <a:lnTo>
                  <a:pt x="40474" y="116710"/>
                </a:lnTo>
                <a:lnTo>
                  <a:pt x="33330" y="123834"/>
                </a:lnTo>
                <a:lnTo>
                  <a:pt x="31742" y="126212"/>
                </a:lnTo>
                <a:lnTo>
                  <a:pt x="29978" y="130971"/>
                </a:lnTo>
                <a:lnTo>
                  <a:pt x="28984" y="134321"/>
                </a:lnTo>
                <a:lnTo>
                  <a:pt x="28690" y="139105"/>
                </a:lnTo>
                <a:lnTo>
                  <a:pt x="28603" y="145550"/>
                </a:lnTo>
                <a:lnTo>
                  <a:pt x="28566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SMARTPenAnnotation326"/>
          <p:cNvSpPr/>
          <p:nvPr/>
        </p:nvSpPr>
        <p:spPr>
          <a:xfrm>
            <a:off x="4908060" y="3800475"/>
            <a:ext cx="128188" cy="114300"/>
          </a:xfrm>
          <a:custGeom>
            <a:avLst/>
            <a:gdLst/>
            <a:ahLst/>
            <a:cxnLst/>
            <a:rect l="0" t="0" r="0" b="0"/>
            <a:pathLst>
              <a:path w="128188" h="114300">
                <a:moveTo>
                  <a:pt x="78277" y="0"/>
                </a:moveTo>
                <a:lnTo>
                  <a:pt x="54366" y="0"/>
                </a:lnTo>
                <a:lnTo>
                  <a:pt x="52018" y="794"/>
                </a:lnTo>
                <a:lnTo>
                  <a:pt x="49659" y="2116"/>
                </a:lnTo>
                <a:lnTo>
                  <a:pt x="47292" y="3792"/>
                </a:lnTo>
                <a:lnTo>
                  <a:pt x="44920" y="4909"/>
                </a:lnTo>
                <a:lnTo>
                  <a:pt x="42545" y="5654"/>
                </a:lnTo>
                <a:lnTo>
                  <a:pt x="40168" y="6150"/>
                </a:lnTo>
                <a:lnTo>
                  <a:pt x="36997" y="6481"/>
                </a:lnTo>
                <a:lnTo>
                  <a:pt x="33294" y="6702"/>
                </a:lnTo>
                <a:lnTo>
                  <a:pt x="29238" y="6849"/>
                </a:lnTo>
                <a:lnTo>
                  <a:pt x="26534" y="7741"/>
                </a:lnTo>
                <a:lnTo>
                  <a:pt x="24732" y="9129"/>
                </a:lnTo>
                <a:lnTo>
                  <a:pt x="23530" y="10848"/>
                </a:lnTo>
                <a:lnTo>
                  <a:pt x="21936" y="11995"/>
                </a:lnTo>
                <a:lnTo>
                  <a:pt x="18047" y="13268"/>
                </a:lnTo>
                <a:lnTo>
                  <a:pt x="15899" y="13608"/>
                </a:lnTo>
                <a:lnTo>
                  <a:pt x="13673" y="13834"/>
                </a:lnTo>
                <a:lnTo>
                  <a:pt x="8189" y="14197"/>
                </a:lnTo>
                <a:lnTo>
                  <a:pt x="7739" y="15021"/>
                </a:lnTo>
                <a:lnTo>
                  <a:pt x="7239" y="18053"/>
                </a:lnTo>
                <a:lnTo>
                  <a:pt x="6312" y="19179"/>
                </a:lnTo>
                <a:lnTo>
                  <a:pt x="4900" y="19930"/>
                </a:lnTo>
                <a:lnTo>
                  <a:pt x="0" y="21343"/>
                </a:lnTo>
                <a:lnTo>
                  <a:pt x="3578" y="21404"/>
                </a:lnTo>
                <a:lnTo>
                  <a:pt x="6553" y="21428"/>
                </a:lnTo>
                <a:lnTo>
                  <a:pt x="8829" y="23546"/>
                </a:lnTo>
                <a:lnTo>
                  <a:pt x="10547" y="25222"/>
                </a:lnTo>
                <a:lnTo>
                  <a:pt x="12486" y="26340"/>
                </a:lnTo>
                <a:lnTo>
                  <a:pt x="14573" y="27085"/>
                </a:lnTo>
                <a:lnTo>
                  <a:pt x="16757" y="27581"/>
                </a:lnTo>
                <a:lnTo>
                  <a:pt x="18214" y="28706"/>
                </a:lnTo>
                <a:lnTo>
                  <a:pt x="19185" y="30250"/>
                </a:lnTo>
                <a:lnTo>
                  <a:pt x="20743" y="34638"/>
                </a:lnTo>
                <a:lnTo>
                  <a:pt x="23073" y="37355"/>
                </a:lnTo>
                <a:lnTo>
                  <a:pt x="24806" y="39191"/>
                </a:lnTo>
                <a:lnTo>
                  <a:pt x="26754" y="40414"/>
                </a:lnTo>
                <a:lnTo>
                  <a:pt x="28847" y="41230"/>
                </a:lnTo>
                <a:lnTo>
                  <a:pt x="31036" y="41774"/>
                </a:lnTo>
                <a:lnTo>
                  <a:pt x="32496" y="42931"/>
                </a:lnTo>
                <a:lnTo>
                  <a:pt x="33469" y="44495"/>
                </a:lnTo>
                <a:lnTo>
                  <a:pt x="34117" y="46332"/>
                </a:lnTo>
                <a:lnTo>
                  <a:pt x="35344" y="47557"/>
                </a:lnTo>
                <a:lnTo>
                  <a:pt x="36955" y="48373"/>
                </a:lnTo>
                <a:lnTo>
                  <a:pt x="41451" y="49684"/>
                </a:lnTo>
                <a:lnTo>
                  <a:pt x="44183" y="49862"/>
                </a:lnTo>
                <a:lnTo>
                  <a:pt x="48043" y="49942"/>
                </a:lnTo>
                <a:lnTo>
                  <a:pt x="67453" y="50005"/>
                </a:lnTo>
                <a:lnTo>
                  <a:pt x="69474" y="49212"/>
                </a:lnTo>
                <a:lnTo>
                  <a:pt x="71615" y="47889"/>
                </a:lnTo>
                <a:lnTo>
                  <a:pt x="73835" y="46213"/>
                </a:lnTo>
                <a:lnTo>
                  <a:pt x="76110" y="45096"/>
                </a:lnTo>
                <a:lnTo>
                  <a:pt x="78420" y="44351"/>
                </a:lnTo>
                <a:lnTo>
                  <a:pt x="84038" y="43156"/>
                </a:lnTo>
                <a:lnTo>
                  <a:pt x="86923" y="42993"/>
                </a:lnTo>
                <a:lnTo>
                  <a:pt x="93010" y="42901"/>
                </a:lnTo>
                <a:lnTo>
                  <a:pt x="102177" y="42870"/>
                </a:lnTo>
                <a:lnTo>
                  <a:pt x="104529" y="43661"/>
                </a:lnTo>
                <a:lnTo>
                  <a:pt x="106891" y="44982"/>
                </a:lnTo>
                <a:lnTo>
                  <a:pt x="112593" y="49014"/>
                </a:lnTo>
                <a:lnTo>
                  <a:pt x="115489" y="51681"/>
                </a:lnTo>
                <a:lnTo>
                  <a:pt x="122760" y="58786"/>
                </a:lnTo>
                <a:lnTo>
                  <a:pt x="127192" y="63205"/>
                </a:lnTo>
                <a:lnTo>
                  <a:pt x="127556" y="64362"/>
                </a:lnTo>
                <a:lnTo>
                  <a:pt x="127960" y="67764"/>
                </a:lnTo>
                <a:lnTo>
                  <a:pt x="128187" y="70348"/>
                </a:lnTo>
                <a:lnTo>
                  <a:pt x="126124" y="73070"/>
                </a:lnTo>
                <a:lnTo>
                  <a:pt x="124463" y="74907"/>
                </a:lnTo>
                <a:lnTo>
                  <a:pt x="123355" y="76925"/>
                </a:lnTo>
                <a:lnTo>
                  <a:pt x="122616" y="79065"/>
                </a:lnTo>
                <a:lnTo>
                  <a:pt x="122124" y="81284"/>
                </a:lnTo>
                <a:lnTo>
                  <a:pt x="120209" y="83558"/>
                </a:lnTo>
                <a:lnTo>
                  <a:pt x="117344" y="85868"/>
                </a:lnTo>
                <a:lnTo>
                  <a:pt x="113847" y="88201"/>
                </a:lnTo>
                <a:lnTo>
                  <a:pt x="110721" y="90551"/>
                </a:lnTo>
                <a:lnTo>
                  <a:pt x="107844" y="92911"/>
                </a:lnTo>
                <a:lnTo>
                  <a:pt x="105132" y="95278"/>
                </a:lnTo>
                <a:lnTo>
                  <a:pt x="102531" y="96856"/>
                </a:lnTo>
                <a:lnTo>
                  <a:pt x="100002" y="97908"/>
                </a:lnTo>
                <a:lnTo>
                  <a:pt x="97523" y="98609"/>
                </a:lnTo>
                <a:lnTo>
                  <a:pt x="95076" y="99871"/>
                </a:lnTo>
                <a:lnTo>
                  <a:pt x="92652" y="101505"/>
                </a:lnTo>
                <a:lnTo>
                  <a:pt x="90241" y="103389"/>
                </a:lnTo>
                <a:lnTo>
                  <a:pt x="87047" y="105438"/>
                </a:lnTo>
                <a:lnTo>
                  <a:pt x="83330" y="107598"/>
                </a:lnTo>
                <a:lnTo>
                  <a:pt x="79264" y="109832"/>
                </a:lnTo>
                <a:lnTo>
                  <a:pt x="75760" y="111321"/>
                </a:lnTo>
                <a:lnTo>
                  <a:pt x="72630" y="112314"/>
                </a:lnTo>
                <a:lnTo>
                  <a:pt x="69750" y="112976"/>
                </a:lnTo>
                <a:lnTo>
                  <a:pt x="66242" y="113417"/>
                </a:lnTo>
                <a:lnTo>
                  <a:pt x="62316" y="113711"/>
                </a:lnTo>
                <a:lnTo>
                  <a:pt x="54515" y="114038"/>
                </a:lnTo>
                <a:lnTo>
                  <a:pt x="45660" y="114222"/>
                </a:lnTo>
                <a:lnTo>
                  <a:pt x="28697" y="114299"/>
                </a:lnTo>
                <a:lnTo>
                  <a:pt x="28460" y="112183"/>
                </a:lnTo>
                <a:lnTo>
                  <a:pt x="28271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SMARTPenAnnotation327"/>
          <p:cNvSpPr/>
          <p:nvPr/>
        </p:nvSpPr>
        <p:spPr>
          <a:xfrm>
            <a:off x="5086446" y="3786214"/>
            <a:ext cx="114205" cy="199999"/>
          </a:xfrm>
          <a:custGeom>
            <a:avLst/>
            <a:gdLst/>
            <a:ahLst/>
            <a:cxnLst/>
            <a:rect l="0" t="0" r="0" b="0"/>
            <a:pathLst>
              <a:path w="114205" h="199999">
                <a:moveTo>
                  <a:pt x="71341" y="14261"/>
                </a:moveTo>
                <a:lnTo>
                  <a:pt x="71341" y="10468"/>
                </a:lnTo>
                <a:lnTo>
                  <a:pt x="70547" y="9351"/>
                </a:lnTo>
                <a:lnTo>
                  <a:pt x="69224" y="8606"/>
                </a:lnTo>
                <a:lnTo>
                  <a:pt x="65190" y="7411"/>
                </a:lnTo>
                <a:lnTo>
                  <a:pt x="62522" y="5131"/>
                </a:lnTo>
                <a:lnTo>
                  <a:pt x="58134" y="992"/>
                </a:lnTo>
                <a:lnTo>
                  <a:pt x="55417" y="426"/>
                </a:lnTo>
                <a:lnTo>
                  <a:pt x="53582" y="275"/>
                </a:lnTo>
                <a:lnTo>
                  <a:pt x="51564" y="174"/>
                </a:lnTo>
                <a:lnTo>
                  <a:pt x="47205" y="63"/>
                </a:lnTo>
                <a:lnTo>
                  <a:pt x="40289" y="0"/>
                </a:lnTo>
                <a:lnTo>
                  <a:pt x="37940" y="785"/>
                </a:lnTo>
                <a:lnTo>
                  <a:pt x="35580" y="2102"/>
                </a:lnTo>
                <a:lnTo>
                  <a:pt x="33213" y="3774"/>
                </a:lnTo>
                <a:lnTo>
                  <a:pt x="30841" y="4888"/>
                </a:lnTo>
                <a:lnTo>
                  <a:pt x="28466" y="5631"/>
                </a:lnTo>
                <a:lnTo>
                  <a:pt x="26089" y="6126"/>
                </a:lnTo>
                <a:lnTo>
                  <a:pt x="23711" y="7250"/>
                </a:lnTo>
                <a:lnTo>
                  <a:pt x="21331" y="8793"/>
                </a:lnTo>
                <a:lnTo>
                  <a:pt x="18951" y="10615"/>
                </a:lnTo>
                <a:lnTo>
                  <a:pt x="17364" y="12624"/>
                </a:lnTo>
                <a:lnTo>
                  <a:pt x="16306" y="14757"/>
                </a:lnTo>
                <a:lnTo>
                  <a:pt x="15601" y="16973"/>
                </a:lnTo>
                <a:lnTo>
                  <a:pt x="12701" y="21552"/>
                </a:lnTo>
                <a:lnTo>
                  <a:pt x="10817" y="23884"/>
                </a:lnTo>
                <a:lnTo>
                  <a:pt x="9560" y="27026"/>
                </a:lnTo>
                <a:lnTo>
                  <a:pt x="8722" y="30708"/>
                </a:lnTo>
                <a:lnTo>
                  <a:pt x="8164" y="34751"/>
                </a:lnTo>
                <a:lnTo>
                  <a:pt x="6998" y="38239"/>
                </a:lnTo>
                <a:lnTo>
                  <a:pt x="3586" y="44232"/>
                </a:lnTo>
                <a:lnTo>
                  <a:pt x="1540" y="49542"/>
                </a:lnTo>
                <a:lnTo>
                  <a:pt x="631" y="54548"/>
                </a:lnTo>
                <a:lnTo>
                  <a:pt x="227" y="59418"/>
                </a:lnTo>
                <a:lnTo>
                  <a:pt x="47" y="64228"/>
                </a:lnTo>
                <a:lnTo>
                  <a:pt x="0" y="66622"/>
                </a:lnTo>
                <a:lnTo>
                  <a:pt x="761" y="69012"/>
                </a:lnTo>
                <a:lnTo>
                  <a:pt x="3724" y="73784"/>
                </a:lnTo>
                <a:lnTo>
                  <a:pt x="5626" y="75374"/>
                </a:lnTo>
                <a:lnTo>
                  <a:pt x="7687" y="76434"/>
                </a:lnTo>
                <a:lnTo>
                  <a:pt x="9855" y="77141"/>
                </a:lnTo>
                <a:lnTo>
                  <a:pt x="12094" y="78406"/>
                </a:lnTo>
                <a:lnTo>
                  <a:pt x="14381" y="80043"/>
                </a:lnTo>
                <a:lnTo>
                  <a:pt x="16699" y="81928"/>
                </a:lnTo>
                <a:lnTo>
                  <a:pt x="19038" y="83185"/>
                </a:lnTo>
                <a:lnTo>
                  <a:pt x="21391" y="84023"/>
                </a:lnTo>
                <a:lnTo>
                  <a:pt x="23753" y="84581"/>
                </a:lnTo>
                <a:lnTo>
                  <a:pt x="25329" y="84160"/>
                </a:lnTo>
                <a:lnTo>
                  <a:pt x="26379" y="83085"/>
                </a:lnTo>
                <a:lnTo>
                  <a:pt x="27079" y="81575"/>
                </a:lnTo>
                <a:lnTo>
                  <a:pt x="28339" y="80568"/>
                </a:lnTo>
                <a:lnTo>
                  <a:pt x="29973" y="79897"/>
                </a:lnTo>
                <a:lnTo>
                  <a:pt x="31856" y="79450"/>
                </a:lnTo>
                <a:lnTo>
                  <a:pt x="34699" y="78357"/>
                </a:lnTo>
                <a:lnTo>
                  <a:pt x="38182" y="76835"/>
                </a:lnTo>
                <a:lnTo>
                  <a:pt x="42091" y="75027"/>
                </a:lnTo>
                <a:lnTo>
                  <a:pt x="45491" y="73028"/>
                </a:lnTo>
                <a:lnTo>
                  <a:pt x="48552" y="70901"/>
                </a:lnTo>
                <a:lnTo>
                  <a:pt x="51386" y="68690"/>
                </a:lnTo>
                <a:lnTo>
                  <a:pt x="54068" y="66422"/>
                </a:lnTo>
                <a:lnTo>
                  <a:pt x="56651" y="64116"/>
                </a:lnTo>
                <a:lnTo>
                  <a:pt x="59167" y="61785"/>
                </a:lnTo>
                <a:lnTo>
                  <a:pt x="61637" y="58643"/>
                </a:lnTo>
                <a:lnTo>
                  <a:pt x="64078" y="54962"/>
                </a:lnTo>
                <a:lnTo>
                  <a:pt x="66499" y="50920"/>
                </a:lnTo>
                <a:lnTo>
                  <a:pt x="68907" y="47431"/>
                </a:lnTo>
                <a:lnTo>
                  <a:pt x="71306" y="44312"/>
                </a:lnTo>
                <a:lnTo>
                  <a:pt x="73699" y="41439"/>
                </a:lnTo>
                <a:lnTo>
                  <a:pt x="76088" y="38729"/>
                </a:lnTo>
                <a:lnTo>
                  <a:pt x="80859" y="33602"/>
                </a:lnTo>
                <a:lnTo>
                  <a:pt x="90390" y="23843"/>
                </a:lnTo>
                <a:lnTo>
                  <a:pt x="99880" y="14298"/>
                </a:lnTo>
                <a:lnTo>
                  <a:pt x="106063" y="20414"/>
                </a:lnTo>
                <a:lnTo>
                  <a:pt x="106617" y="23081"/>
                </a:lnTo>
                <a:lnTo>
                  <a:pt x="106764" y="24904"/>
                </a:lnTo>
                <a:lnTo>
                  <a:pt x="107657" y="27706"/>
                </a:lnTo>
                <a:lnTo>
                  <a:pt x="109045" y="31161"/>
                </a:lnTo>
                <a:lnTo>
                  <a:pt x="110765" y="35053"/>
                </a:lnTo>
                <a:lnTo>
                  <a:pt x="111911" y="39235"/>
                </a:lnTo>
                <a:lnTo>
                  <a:pt x="112675" y="43610"/>
                </a:lnTo>
                <a:lnTo>
                  <a:pt x="113185" y="48114"/>
                </a:lnTo>
                <a:lnTo>
                  <a:pt x="113524" y="52705"/>
                </a:lnTo>
                <a:lnTo>
                  <a:pt x="113751" y="57352"/>
                </a:lnTo>
                <a:lnTo>
                  <a:pt x="114002" y="67544"/>
                </a:lnTo>
                <a:lnTo>
                  <a:pt x="114204" y="1999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SMARTPenAnnotation328"/>
          <p:cNvSpPr/>
          <p:nvPr/>
        </p:nvSpPr>
        <p:spPr>
          <a:xfrm>
            <a:off x="6107906" y="3693329"/>
            <a:ext cx="995030" cy="64283"/>
          </a:xfrm>
          <a:custGeom>
            <a:avLst/>
            <a:gdLst/>
            <a:ahLst/>
            <a:cxnLst/>
            <a:rect l="0" t="0" r="0" b="0"/>
            <a:pathLst>
              <a:path w="995030" h="64283">
                <a:moveTo>
                  <a:pt x="0" y="57139"/>
                </a:moveTo>
                <a:lnTo>
                  <a:pt x="20792" y="57139"/>
                </a:lnTo>
                <a:lnTo>
                  <a:pt x="24180" y="57933"/>
                </a:lnTo>
                <a:lnTo>
                  <a:pt x="27232" y="59256"/>
                </a:lnTo>
                <a:lnTo>
                  <a:pt x="30061" y="60932"/>
                </a:lnTo>
                <a:lnTo>
                  <a:pt x="37437" y="62794"/>
                </a:lnTo>
                <a:lnTo>
                  <a:pt x="68198" y="64225"/>
                </a:lnTo>
                <a:lnTo>
                  <a:pt x="139128" y="64282"/>
                </a:lnTo>
                <a:lnTo>
                  <a:pt x="145933" y="63488"/>
                </a:lnTo>
                <a:lnTo>
                  <a:pt x="153645" y="62166"/>
                </a:lnTo>
                <a:lnTo>
                  <a:pt x="161961" y="60491"/>
                </a:lnTo>
                <a:lnTo>
                  <a:pt x="177551" y="58629"/>
                </a:lnTo>
                <a:lnTo>
                  <a:pt x="210755" y="57433"/>
                </a:lnTo>
                <a:lnTo>
                  <a:pt x="238482" y="57226"/>
                </a:lnTo>
                <a:lnTo>
                  <a:pt x="247888" y="56404"/>
                </a:lnTo>
                <a:lnTo>
                  <a:pt x="257334" y="55061"/>
                </a:lnTo>
                <a:lnTo>
                  <a:pt x="266806" y="53373"/>
                </a:lnTo>
                <a:lnTo>
                  <a:pt x="285797" y="51497"/>
                </a:lnTo>
                <a:lnTo>
                  <a:pt x="314339" y="50440"/>
                </a:lnTo>
                <a:lnTo>
                  <a:pt x="333381" y="49399"/>
                </a:lnTo>
                <a:lnTo>
                  <a:pt x="342904" y="48011"/>
                </a:lnTo>
                <a:lnTo>
                  <a:pt x="352428" y="46291"/>
                </a:lnTo>
                <a:lnTo>
                  <a:pt x="373593" y="44380"/>
                </a:lnTo>
                <a:lnTo>
                  <a:pt x="405704" y="43305"/>
                </a:lnTo>
                <a:lnTo>
                  <a:pt x="426375" y="42259"/>
                </a:lnTo>
                <a:lnTo>
                  <a:pt x="437444" y="40869"/>
                </a:lnTo>
                <a:lnTo>
                  <a:pt x="448792" y="39149"/>
                </a:lnTo>
                <a:lnTo>
                  <a:pt x="471984" y="35121"/>
                </a:lnTo>
                <a:lnTo>
                  <a:pt x="483724" y="32935"/>
                </a:lnTo>
                <a:lnTo>
                  <a:pt x="494727" y="31478"/>
                </a:lnTo>
                <a:lnTo>
                  <a:pt x="526968" y="28634"/>
                </a:lnTo>
                <a:lnTo>
                  <a:pt x="552502" y="25156"/>
                </a:lnTo>
                <a:lnTo>
                  <a:pt x="577609" y="20964"/>
                </a:lnTo>
                <a:lnTo>
                  <a:pt x="589860" y="18735"/>
                </a:lnTo>
                <a:lnTo>
                  <a:pt x="601996" y="17249"/>
                </a:lnTo>
                <a:lnTo>
                  <a:pt x="626065" y="15598"/>
                </a:lnTo>
                <a:lnTo>
                  <a:pt x="638038" y="14364"/>
                </a:lnTo>
                <a:lnTo>
                  <a:pt x="649990" y="12747"/>
                </a:lnTo>
                <a:lnTo>
                  <a:pt x="661927" y="10876"/>
                </a:lnTo>
                <a:lnTo>
                  <a:pt x="673853" y="9628"/>
                </a:lnTo>
                <a:lnTo>
                  <a:pt x="697688" y="8242"/>
                </a:lnTo>
                <a:lnTo>
                  <a:pt x="723627" y="7626"/>
                </a:lnTo>
                <a:lnTo>
                  <a:pt x="749443" y="6558"/>
                </a:lnTo>
                <a:lnTo>
                  <a:pt x="760773" y="5163"/>
                </a:lnTo>
                <a:lnTo>
                  <a:pt x="771500" y="3438"/>
                </a:lnTo>
                <a:lnTo>
                  <a:pt x="794004" y="1522"/>
                </a:lnTo>
                <a:lnTo>
                  <a:pt x="817234" y="671"/>
                </a:lnTo>
                <a:lnTo>
                  <a:pt x="862369" y="124"/>
                </a:lnTo>
                <a:lnTo>
                  <a:pt x="9950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SMARTPenAnnotation329"/>
          <p:cNvSpPr/>
          <p:nvPr/>
        </p:nvSpPr>
        <p:spPr>
          <a:xfrm>
            <a:off x="6222206" y="3887315"/>
            <a:ext cx="18150" cy="41748"/>
          </a:xfrm>
          <a:custGeom>
            <a:avLst/>
            <a:gdLst/>
            <a:ahLst/>
            <a:cxnLst/>
            <a:rect l="0" t="0" r="0" b="0"/>
            <a:pathLst>
              <a:path w="18150" h="41748">
                <a:moveTo>
                  <a:pt x="0" y="34603"/>
                </a:moveTo>
                <a:lnTo>
                  <a:pt x="0" y="30488"/>
                </a:lnTo>
                <a:lnTo>
                  <a:pt x="0" y="32245"/>
                </a:lnTo>
                <a:lnTo>
                  <a:pt x="0" y="28245"/>
                </a:lnTo>
                <a:lnTo>
                  <a:pt x="0" y="31485"/>
                </a:lnTo>
                <a:lnTo>
                  <a:pt x="794" y="32524"/>
                </a:lnTo>
                <a:lnTo>
                  <a:pt x="2117" y="33217"/>
                </a:lnTo>
                <a:lnTo>
                  <a:pt x="7085" y="34587"/>
                </a:lnTo>
                <a:lnTo>
                  <a:pt x="7141" y="34603"/>
                </a:lnTo>
                <a:lnTo>
                  <a:pt x="7144" y="40754"/>
                </a:lnTo>
                <a:lnTo>
                  <a:pt x="6349" y="40291"/>
                </a:lnTo>
                <a:lnTo>
                  <a:pt x="5027" y="39189"/>
                </a:lnTo>
                <a:lnTo>
                  <a:pt x="294" y="34872"/>
                </a:lnTo>
                <a:lnTo>
                  <a:pt x="196" y="33989"/>
                </a:lnTo>
                <a:lnTo>
                  <a:pt x="131" y="32606"/>
                </a:lnTo>
                <a:lnTo>
                  <a:pt x="58" y="28953"/>
                </a:lnTo>
                <a:lnTo>
                  <a:pt x="1" y="7429"/>
                </a:lnTo>
                <a:lnTo>
                  <a:pt x="794" y="6169"/>
                </a:lnTo>
                <a:lnTo>
                  <a:pt x="2117" y="4535"/>
                </a:lnTo>
                <a:lnTo>
                  <a:pt x="3792" y="2651"/>
                </a:lnTo>
                <a:lnTo>
                  <a:pt x="5703" y="1396"/>
                </a:lnTo>
                <a:lnTo>
                  <a:pt x="7771" y="558"/>
                </a:lnTo>
                <a:lnTo>
                  <a:pt x="9943" y="0"/>
                </a:lnTo>
                <a:lnTo>
                  <a:pt x="11391" y="422"/>
                </a:lnTo>
                <a:lnTo>
                  <a:pt x="12356" y="1497"/>
                </a:lnTo>
                <a:lnTo>
                  <a:pt x="13000" y="3008"/>
                </a:lnTo>
                <a:lnTo>
                  <a:pt x="14223" y="4014"/>
                </a:lnTo>
                <a:lnTo>
                  <a:pt x="15832" y="4686"/>
                </a:lnTo>
                <a:lnTo>
                  <a:pt x="17698" y="5133"/>
                </a:lnTo>
                <a:lnTo>
                  <a:pt x="18149" y="6225"/>
                </a:lnTo>
                <a:lnTo>
                  <a:pt x="17656" y="7747"/>
                </a:lnTo>
                <a:lnTo>
                  <a:pt x="16533" y="9556"/>
                </a:lnTo>
                <a:lnTo>
                  <a:pt x="15784" y="11555"/>
                </a:lnTo>
                <a:lnTo>
                  <a:pt x="15285" y="13681"/>
                </a:lnTo>
                <a:lnTo>
                  <a:pt x="14953" y="15893"/>
                </a:lnTo>
                <a:lnTo>
                  <a:pt x="14731" y="18161"/>
                </a:lnTo>
                <a:lnTo>
                  <a:pt x="14583" y="20467"/>
                </a:lnTo>
                <a:lnTo>
                  <a:pt x="14484" y="22798"/>
                </a:lnTo>
                <a:lnTo>
                  <a:pt x="13625" y="25145"/>
                </a:lnTo>
                <a:lnTo>
                  <a:pt x="12258" y="27504"/>
                </a:lnTo>
                <a:lnTo>
                  <a:pt x="10554" y="29871"/>
                </a:lnTo>
                <a:lnTo>
                  <a:pt x="8623" y="32242"/>
                </a:lnTo>
                <a:lnTo>
                  <a:pt x="6542" y="34616"/>
                </a:lnTo>
                <a:lnTo>
                  <a:pt x="0" y="41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1" name="SMARTPenAnnotation330"/>
          <p:cNvSpPr/>
          <p:nvPr/>
        </p:nvSpPr>
        <p:spPr>
          <a:xfrm>
            <a:off x="6346904" y="3786284"/>
            <a:ext cx="118154" cy="142779"/>
          </a:xfrm>
          <a:custGeom>
            <a:avLst/>
            <a:gdLst/>
            <a:ahLst/>
            <a:cxnLst/>
            <a:rect l="0" t="0" r="0" b="0"/>
            <a:pathLst>
              <a:path w="118154" h="142779">
                <a:moveTo>
                  <a:pt x="103902" y="28478"/>
                </a:moveTo>
                <a:lnTo>
                  <a:pt x="103902" y="22327"/>
                </a:lnTo>
                <a:lnTo>
                  <a:pt x="101785" y="19659"/>
                </a:lnTo>
                <a:lnTo>
                  <a:pt x="100110" y="17836"/>
                </a:lnTo>
                <a:lnTo>
                  <a:pt x="98992" y="15827"/>
                </a:lnTo>
                <a:lnTo>
                  <a:pt x="97751" y="11478"/>
                </a:lnTo>
                <a:lnTo>
                  <a:pt x="96626" y="10001"/>
                </a:lnTo>
                <a:lnTo>
                  <a:pt x="95083" y="9016"/>
                </a:lnTo>
                <a:lnTo>
                  <a:pt x="93260" y="8360"/>
                </a:lnTo>
                <a:lnTo>
                  <a:pt x="91251" y="7128"/>
                </a:lnTo>
                <a:lnTo>
                  <a:pt x="89118" y="5514"/>
                </a:lnTo>
                <a:lnTo>
                  <a:pt x="83784" y="1011"/>
                </a:lnTo>
                <a:lnTo>
                  <a:pt x="81759" y="642"/>
                </a:lnTo>
                <a:lnTo>
                  <a:pt x="78821" y="396"/>
                </a:lnTo>
                <a:lnTo>
                  <a:pt x="72117" y="122"/>
                </a:lnTo>
                <a:lnTo>
                  <a:pt x="66492" y="0"/>
                </a:lnTo>
                <a:lnTo>
                  <a:pt x="63087" y="761"/>
                </a:lnTo>
                <a:lnTo>
                  <a:pt x="59229" y="2063"/>
                </a:lnTo>
                <a:lnTo>
                  <a:pt x="55070" y="3724"/>
                </a:lnTo>
                <a:lnTo>
                  <a:pt x="51503" y="4832"/>
                </a:lnTo>
                <a:lnTo>
                  <a:pt x="48332" y="5570"/>
                </a:lnTo>
                <a:lnTo>
                  <a:pt x="45424" y="6062"/>
                </a:lnTo>
                <a:lnTo>
                  <a:pt x="42692" y="7184"/>
                </a:lnTo>
                <a:lnTo>
                  <a:pt x="40076" y="8726"/>
                </a:lnTo>
                <a:lnTo>
                  <a:pt x="37539" y="10548"/>
                </a:lnTo>
                <a:lnTo>
                  <a:pt x="34260" y="12556"/>
                </a:lnTo>
                <a:lnTo>
                  <a:pt x="30486" y="14688"/>
                </a:lnTo>
                <a:lnTo>
                  <a:pt x="26383" y="16904"/>
                </a:lnTo>
                <a:lnTo>
                  <a:pt x="22854" y="19174"/>
                </a:lnTo>
                <a:lnTo>
                  <a:pt x="19708" y="21482"/>
                </a:lnTo>
                <a:lnTo>
                  <a:pt x="16816" y="23814"/>
                </a:lnTo>
                <a:lnTo>
                  <a:pt x="14888" y="26162"/>
                </a:lnTo>
                <a:lnTo>
                  <a:pt x="13603" y="28521"/>
                </a:lnTo>
                <a:lnTo>
                  <a:pt x="12746" y="30888"/>
                </a:lnTo>
                <a:lnTo>
                  <a:pt x="11382" y="33260"/>
                </a:lnTo>
                <a:lnTo>
                  <a:pt x="9678" y="35635"/>
                </a:lnTo>
                <a:lnTo>
                  <a:pt x="7748" y="38012"/>
                </a:lnTo>
                <a:lnTo>
                  <a:pt x="6462" y="40390"/>
                </a:lnTo>
                <a:lnTo>
                  <a:pt x="5605" y="42769"/>
                </a:lnTo>
                <a:lnTo>
                  <a:pt x="5033" y="45149"/>
                </a:lnTo>
                <a:lnTo>
                  <a:pt x="3858" y="47530"/>
                </a:lnTo>
                <a:lnTo>
                  <a:pt x="2281" y="49910"/>
                </a:lnTo>
                <a:lnTo>
                  <a:pt x="436" y="52291"/>
                </a:lnTo>
                <a:lnTo>
                  <a:pt x="0" y="54673"/>
                </a:lnTo>
                <a:lnTo>
                  <a:pt x="502" y="57053"/>
                </a:lnTo>
                <a:lnTo>
                  <a:pt x="1631" y="59435"/>
                </a:lnTo>
                <a:lnTo>
                  <a:pt x="2384" y="61816"/>
                </a:lnTo>
                <a:lnTo>
                  <a:pt x="2886" y="64197"/>
                </a:lnTo>
                <a:lnTo>
                  <a:pt x="3691" y="69930"/>
                </a:lnTo>
                <a:lnTo>
                  <a:pt x="4551" y="70400"/>
                </a:lnTo>
                <a:lnTo>
                  <a:pt x="7623" y="70922"/>
                </a:lnTo>
                <a:lnTo>
                  <a:pt x="9554" y="71062"/>
                </a:lnTo>
                <a:lnTo>
                  <a:pt x="11634" y="71155"/>
                </a:lnTo>
                <a:lnTo>
                  <a:pt x="16063" y="71258"/>
                </a:lnTo>
                <a:lnTo>
                  <a:pt x="20677" y="71304"/>
                </a:lnTo>
                <a:lnTo>
                  <a:pt x="23812" y="70523"/>
                </a:lnTo>
                <a:lnTo>
                  <a:pt x="27490" y="69207"/>
                </a:lnTo>
                <a:lnTo>
                  <a:pt x="31529" y="67538"/>
                </a:lnTo>
                <a:lnTo>
                  <a:pt x="35016" y="65630"/>
                </a:lnTo>
                <a:lnTo>
                  <a:pt x="38134" y="63565"/>
                </a:lnTo>
                <a:lnTo>
                  <a:pt x="41007" y="61395"/>
                </a:lnTo>
                <a:lnTo>
                  <a:pt x="44509" y="59153"/>
                </a:lnTo>
                <a:lnTo>
                  <a:pt x="48432" y="56866"/>
                </a:lnTo>
                <a:lnTo>
                  <a:pt x="52634" y="54547"/>
                </a:lnTo>
                <a:lnTo>
                  <a:pt x="56230" y="51413"/>
                </a:lnTo>
                <a:lnTo>
                  <a:pt x="59420" y="47737"/>
                </a:lnTo>
                <a:lnTo>
                  <a:pt x="62341" y="43699"/>
                </a:lnTo>
                <a:lnTo>
                  <a:pt x="65876" y="40213"/>
                </a:lnTo>
                <a:lnTo>
                  <a:pt x="69820" y="37095"/>
                </a:lnTo>
                <a:lnTo>
                  <a:pt x="74037" y="34223"/>
                </a:lnTo>
                <a:lnTo>
                  <a:pt x="77642" y="31514"/>
                </a:lnTo>
                <a:lnTo>
                  <a:pt x="80839" y="28914"/>
                </a:lnTo>
                <a:lnTo>
                  <a:pt x="83764" y="26388"/>
                </a:lnTo>
                <a:lnTo>
                  <a:pt x="86508" y="23909"/>
                </a:lnTo>
                <a:lnTo>
                  <a:pt x="91673" y="19039"/>
                </a:lnTo>
                <a:lnTo>
                  <a:pt x="99044" y="11835"/>
                </a:lnTo>
                <a:lnTo>
                  <a:pt x="101457" y="10239"/>
                </a:lnTo>
                <a:lnTo>
                  <a:pt x="103860" y="9175"/>
                </a:lnTo>
                <a:lnTo>
                  <a:pt x="106255" y="8466"/>
                </a:lnTo>
                <a:lnTo>
                  <a:pt x="108646" y="7992"/>
                </a:lnTo>
                <a:lnTo>
                  <a:pt x="111033" y="7677"/>
                </a:lnTo>
                <a:lnTo>
                  <a:pt x="118065" y="7058"/>
                </a:lnTo>
                <a:lnTo>
                  <a:pt x="118153" y="10842"/>
                </a:lnTo>
                <a:lnTo>
                  <a:pt x="117371" y="12752"/>
                </a:lnTo>
                <a:lnTo>
                  <a:pt x="114386" y="16991"/>
                </a:lnTo>
                <a:lnTo>
                  <a:pt x="113272" y="19233"/>
                </a:lnTo>
                <a:lnTo>
                  <a:pt x="112530" y="21520"/>
                </a:lnTo>
                <a:lnTo>
                  <a:pt x="112035" y="23840"/>
                </a:lnTo>
                <a:lnTo>
                  <a:pt x="110912" y="26973"/>
                </a:lnTo>
                <a:lnTo>
                  <a:pt x="109369" y="30650"/>
                </a:lnTo>
                <a:lnTo>
                  <a:pt x="107546" y="34688"/>
                </a:lnTo>
                <a:lnTo>
                  <a:pt x="106332" y="38968"/>
                </a:lnTo>
                <a:lnTo>
                  <a:pt x="105521" y="43409"/>
                </a:lnTo>
                <a:lnTo>
                  <a:pt x="104982" y="47957"/>
                </a:lnTo>
                <a:lnTo>
                  <a:pt x="104621" y="52577"/>
                </a:lnTo>
                <a:lnTo>
                  <a:pt x="104382" y="57244"/>
                </a:lnTo>
                <a:lnTo>
                  <a:pt x="104222" y="61943"/>
                </a:lnTo>
                <a:lnTo>
                  <a:pt x="103322" y="66663"/>
                </a:lnTo>
                <a:lnTo>
                  <a:pt x="101927" y="71397"/>
                </a:lnTo>
                <a:lnTo>
                  <a:pt x="100204" y="76141"/>
                </a:lnTo>
                <a:lnTo>
                  <a:pt x="99056" y="80891"/>
                </a:lnTo>
                <a:lnTo>
                  <a:pt x="98290" y="85645"/>
                </a:lnTo>
                <a:lnTo>
                  <a:pt x="97779" y="90401"/>
                </a:lnTo>
                <a:lnTo>
                  <a:pt x="96645" y="94367"/>
                </a:lnTo>
                <a:lnTo>
                  <a:pt x="95095" y="97804"/>
                </a:lnTo>
                <a:lnTo>
                  <a:pt x="93269" y="100889"/>
                </a:lnTo>
                <a:lnTo>
                  <a:pt x="92050" y="104533"/>
                </a:lnTo>
                <a:lnTo>
                  <a:pt x="91239" y="108551"/>
                </a:lnTo>
                <a:lnTo>
                  <a:pt x="90697" y="112815"/>
                </a:lnTo>
                <a:lnTo>
                  <a:pt x="90336" y="116453"/>
                </a:lnTo>
                <a:lnTo>
                  <a:pt x="90096" y="119672"/>
                </a:lnTo>
                <a:lnTo>
                  <a:pt x="89935" y="122612"/>
                </a:lnTo>
                <a:lnTo>
                  <a:pt x="89757" y="127994"/>
                </a:lnTo>
                <a:lnTo>
                  <a:pt x="89709" y="130541"/>
                </a:lnTo>
                <a:lnTo>
                  <a:pt x="90472" y="132239"/>
                </a:lnTo>
                <a:lnTo>
                  <a:pt x="91773" y="133370"/>
                </a:lnTo>
                <a:lnTo>
                  <a:pt x="93435" y="134125"/>
                </a:lnTo>
                <a:lnTo>
                  <a:pt x="94543" y="135422"/>
                </a:lnTo>
                <a:lnTo>
                  <a:pt x="95281" y="137080"/>
                </a:lnTo>
                <a:lnTo>
                  <a:pt x="95774" y="138979"/>
                </a:lnTo>
                <a:lnTo>
                  <a:pt x="96895" y="140246"/>
                </a:lnTo>
                <a:lnTo>
                  <a:pt x="98437" y="141090"/>
                </a:lnTo>
                <a:lnTo>
                  <a:pt x="103902" y="1427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SMARTPenAnnotation331"/>
          <p:cNvSpPr/>
          <p:nvPr/>
        </p:nvSpPr>
        <p:spPr>
          <a:xfrm>
            <a:off x="6550852" y="3764756"/>
            <a:ext cx="120274" cy="149599"/>
          </a:xfrm>
          <a:custGeom>
            <a:avLst/>
            <a:gdLst/>
            <a:ahLst/>
            <a:cxnLst/>
            <a:rect l="0" t="0" r="0" b="0"/>
            <a:pathLst>
              <a:path w="120274" h="149599">
                <a:moveTo>
                  <a:pt x="28541" y="0"/>
                </a:moveTo>
                <a:lnTo>
                  <a:pt x="21692" y="0"/>
                </a:lnTo>
                <a:lnTo>
                  <a:pt x="21484" y="3792"/>
                </a:lnTo>
                <a:lnTo>
                  <a:pt x="21405" y="16792"/>
                </a:lnTo>
                <a:lnTo>
                  <a:pt x="20609" y="19132"/>
                </a:lnTo>
                <a:lnTo>
                  <a:pt x="19284" y="21486"/>
                </a:lnTo>
                <a:lnTo>
                  <a:pt x="17608" y="23849"/>
                </a:lnTo>
                <a:lnTo>
                  <a:pt x="16489" y="26218"/>
                </a:lnTo>
                <a:lnTo>
                  <a:pt x="15744" y="28591"/>
                </a:lnTo>
                <a:lnTo>
                  <a:pt x="15247" y="30967"/>
                </a:lnTo>
                <a:lnTo>
                  <a:pt x="14123" y="34138"/>
                </a:lnTo>
                <a:lnTo>
                  <a:pt x="12579" y="37840"/>
                </a:lnTo>
                <a:lnTo>
                  <a:pt x="10756" y="41896"/>
                </a:lnTo>
                <a:lnTo>
                  <a:pt x="6614" y="50635"/>
                </a:lnTo>
                <a:lnTo>
                  <a:pt x="4398" y="55188"/>
                </a:lnTo>
                <a:lnTo>
                  <a:pt x="2921" y="59017"/>
                </a:lnTo>
                <a:lnTo>
                  <a:pt x="1936" y="62363"/>
                </a:lnTo>
                <a:lnTo>
                  <a:pt x="1279" y="65388"/>
                </a:lnTo>
                <a:lnTo>
                  <a:pt x="842" y="68992"/>
                </a:lnTo>
                <a:lnTo>
                  <a:pt x="550" y="72982"/>
                </a:lnTo>
                <a:lnTo>
                  <a:pt x="355" y="77230"/>
                </a:lnTo>
                <a:lnTo>
                  <a:pt x="139" y="86182"/>
                </a:lnTo>
                <a:lnTo>
                  <a:pt x="0" y="101073"/>
                </a:lnTo>
                <a:lnTo>
                  <a:pt x="783" y="104688"/>
                </a:lnTo>
                <a:lnTo>
                  <a:pt x="2099" y="108686"/>
                </a:lnTo>
                <a:lnTo>
                  <a:pt x="3769" y="112939"/>
                </a:lnTo>
                <a:lnTo>
                  <a:pt x="4882" y="116567"/>
                </a:lnTo>
                <a:lnTo>
                  <a:pt x="5625" y="119780"/>
                </a:lnTo>
                <a:lnTo>
                  <a:pt x="6120" y="122716"/>
                </a:lnTo>
                <a:lnTo>
                  <a:pt x="7244" y="125467"/>
                </a:lnTo>
                <a:lnTo>
                  <a:pt x="8787" y="128095"/>
                </a:lnTo>
                <a:lnTo>
                  <a:pt x="10609" y="130640"/>
                </a:lnTo>
                <a:lnTo>
                  <a:pt x="12618" y="133130"/>
                </a:lnTo>
                <a:lnTo>
                  <a:pt x="14751" y="135585"/>
                </a:lnTo>
                <a:lnTo>
                  <a:pt x="16966" y="138015"/>
                </a:lnTo>
                <a:lnTo>
                  <a:pt x="18443" y="140429"/>
                </a:lnTo>
                <a:lnTo>
                  <a:pt x="19428" y="142832"/>
                </a:lnTo>
                <a:lnTo>
                  <a:pt x="20084" y="145227"/>
                </a:lnTo>
                <a:lnTo>
                  <a:pt x="21316" y="146824"/>
                </a:lnTo>
                <a:lnTo>
                  <a:pt x="22931" y="147889"/>
                </a:lnTo>
                <a:lnTo>
                  <a:pt x="24801" y="148599"/>
                </a:lnTo>
                <a:lnTo>
                  <a:pt x="26841" y="149072"/>
                </a:lnTo>
                <a:lnTo>
                  <a:pt x="28995" y="149388"/>
                </a:lnTo>
                <a:lnTo>
                  <a:pt x="31226" y="149598"/>
                </a:lnTo>
                <a:lnTo>
                  <a:pt x="34299" y="148944"/>
                </a:lnTo>
                <a:lnTo>
                  <a:pt x="37936" y="147715"/>
                </a:lnTo>
                <a:lnTo>
                  <a:pt x="41948" y="146101"/>
                </a:lnTo>
                <a:lnTo>
                  <a:pt x="45417" y="145026"/>
                </a:lnTo>
                <a:lnTo>
                  <a:pt x="48523" y="144309"/>
                </a:lnTo>
                <a:lnTo>
                  <a:pt x="51387" y="143831"/>
                </a:lnTo>
                <a:lnTo>
                  <a:pt x="54885" y="141925"/>
                </a:lnTo>
                <a:lnTo>
                  <a:pt x="58804" y="139066"/>
                </a:lnTo>
                <a:lnTo>
                  <a:pt x="63003" y="135574"/>
                </a:lnTo>
                <a:lnTo>
                  <a:pt x="66598" y="132451"/>
                </a:lnTo>
                <a:lnTo>
                  <a:pt x="69787" y="129576"/>
                </a:lnTo>
                <a:lnTo>
                  <a:pt x="72707" y="126865"/>
                </a:lnTo>
                <a:lnTo>
                  <a:pt x="84402" y="115465"/>
                </a:lnTo>
                <a:lnTo>
                  <a:pt x="87213" y="111901"/>
                </a:lnTo>
                <a:lnTo>
                  <a:pt x="89087" y="108732"/>
                </a:lnTo>
                <a:lnTo>
                  <a:pt x="90337" y="105826"/>
                </a:lnTo>
                <a:lnTo>
                  <a:pt x="92757" y="102300"/>
                </a:lnTo>
                <a:lnTo>
                  <a:pt x="95958" y="98363"/>
                </a:lnTo>
                <a:lnTo>
                  <a:pt x="99680" y="94150"/>
                </a:lnTo>
                <a:lnTo>
                  <a:pt x="105931" y="87353"/>
                </a:lnTo>
                <a:lnTo>
                  <a:pt x="108710" y="84429"/>
                </a:lnTo>
                <a:lnTo>
                  <a:pt x="110562" y="81686"/>
                </a:lnTo>
                <a:lnTo>
                  <a:pt x="111797" y="79063"/>
                </a:lnTo>
                <a:lnTo>
                  <a:pt x="112620" y="76522"/>
                </a:lnTo>
                <a:lnTo>
                  <a:pt x="113962" y="73239"/>
                </a:lnTo>
                <a:lnTo>
                  <a:pt x="115651" y="69464"/>
                </a:lnTo>
                <a:lnTo>
                  <a:pt x="120273" y="59582"/>
                </a:lnTo>
                <a:lnTo>
                  <a:pt x="119858" y="57978"/>
                </a:lnTo>
                <a:lnTo>
                  <a:pt x="117281" y="54078"/>
                </a:lnTo>
                <a:lnTo>
                  <a:pt x="115159" y="51213"/>
                </a:lnTo>
                <a:lnTo>
                  <a:pt x="114068" y="50811"/>
                </a:lnTo>
                <a:lnTo>
                  <a:pt x="110739" y="50363"/>
                </a:lnTo>
                <a:lnTo>
                  <a:pt x="108739" y="51038"/>
                </a:lnTo>
                <a:lnTo>
                  <a:pt x="106612" y="52281"/>
                </a:lnTo>
                <a:lnTo>
                  <a:pt x="104402" y="53905"/>
                </a:lnTo>
                <a:lnTo>
                  <a:pt x="102134" y="54986"/>
                </a:lnTo>
                <a:lnTo>
                  <a:pt x="99828" y="55707"/>
                </a:lnTo>
                <a:lnTo>
                  <a:pt x="97497" y="56188"/>
                </a:lnTo>
                <a:lnTo>
                  <a:pt x="95149" y="57302"/>
                </a:lnTo>
                <a:lnTo>
                  <a:pt x="92791" y="58839"/>
                </a:lnTo>
                <a:lnTo>
                  <a:pt x="90424" y="60658"/>
                </a:lnTo>
                <a:lnTo>
                  <a:pt x="88052" y="62663"/>
                </a:lnTo>
                <a:lnTo>
                  <a:pt x="85678" y="64794"/>
                </a:lnTo>
                <a:lnTo>
                  <a:pt x="83301" y="67008"/>
                </a:lnTo>
                <a:lnTo>
                  <a:pt x="80923" y="70073"/>
                </a:lnTo>
                <a:lnTo>
                  <a:pt x="78544" y="73702"/>
                </a:lnTo>
                <a:lnTo>
                  <a:pt x="76164" y="77710"/>
                </a:lnTo>
                <a:lnTo>
                  <a:pt x="73783" y="81175"/>
                </a:lnTo>
                <a:lnTo>
                  <a:pt x="71403" y="84279"/>
                </a:lnTo>
                <a:lnTo>
                  <a:pt x="69023" y="87142"/>
                </a:lnTo>
                <a:lnTo>
                  <a:pt x="66641" y="89845"/>
                </a:lnTo>
                <a:lnTo>
                  <a:pt x="61879" y="94964"/>
                </a:lnTo>
                <a:lnTo>
                  <a:pt x="60291" y="97441"/>
                </a:lnTo>
                <a:lnTo>
                  <a:pt x="59233" y="99886"/>
                </a:lnTo>
                <a:lnTo>
                  <a:pt x="58528" y="102309"/>
                </a:lnTo>
                <a:lnTo>
                  <a:pt x="57264" y="104719"/>
                </a:lnTo>
                <a:lnTo>
                  <a:pt x="55626" y="107118"/>
                </a:lnTo>
                <a:lnTo>
                  <a:pt x="53742" y="109512"/>
                </a:lnTo>
                <a:lnTo>
                  <a:pt x="52486" y="111901"/>
                </a:lnTo>
                <a:lnTo>
                  <a:pt x="51648" y="114289"/>
                </a:lnTo>
                <a:lnTo>
                  <a:pt x="50304" y="120030"/>
                </a:lnTo>
                <a:lnTo>
                  <a:pt x="50120" y="122932"/>
                </a:lnTo>
                <a:lnTo>
                  <a:pt x="49973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SMARTPenAnnotation332"/>
          <p:cNvSpPr/>
          <p:nvPr/>
        </p:nvSpPr>
        <p:spPr>
          <a:xfrm>
            <a:off x="6772303" y="3757612"/>
            <a:ext cx="121416" cy="54838"/>
          </a:xfrm>
          <a:custGeom>
            <a:avLst/>
            <a:gdLst/>
            <a:ahLst/>
            <a:cxnLst/>
            <a:rect l="0" t="0" r="0" b="0"/>
            <a:pathLst>
              <a:path w="121416" h="54838">
                <a:moveTo>
                  <a:pt x="121415" y="7144"/>
                </a:moveTo>
                <a:lnTo>
                  <a:pt x="117622" y="3352"/>
                </a:lnTo>
                <a:lnTo>
                  <a:pt x="115712" y="2234"/>
                </a:lnTo>
                <a:lnTo>
                  <a:pt x="111472" y="993"/>
                </a:lnTo>
                <a:lnTo>
                  <a:pt x="109230" y="662"/>
                </a:lnTo>
                <a:lnTo>
                  <a:pt x="106942" y="441"/>
                </a:lnTo>
                <a:lnTo>
                  <a:pt x="104622" y="294"/>
                </a:lnTo>
                <a:lnTo>
                  <a:pt x="97812" y="131"/>
                </a:lnTo>
                <a:lnTo>
                  <a:pt x="25078" y="0"/>
                </a:lnTo>
                <a:lnTo>
                  <a:pt x="23853" y="794"/>
                </a:lnTo>
                <a:lnTo>
                  <a:pt x="23036" y="2117"/>
                </a:lnTo>
                <a:lnTo>
                  <a:pt x="22492" y="3792"/>
                </a:lnTo>
                <a:lnTo>
                  <a:pt x="19770" y="7771"/>
                </a:lnTo>
                <a:lnTo>
                  <a:pt x="17933" y="9943"/>
                </a:lnTo>
                <a:lnTo>
                  <a:pt x="15915" y="11391"/>
                </a:lnTo>
                <a:lnTo>
                  <a:pt x="13775" y="12357"/>
                </a:lnTo>
                <a:lnTo>
                  <a:pt x="11555" y="13000"/>
                </a:lnTo>
                <a:lnTo>
                  <a:pt x="10076" y="14223"/>
                </a:lnTo>
                <a:lnTo>
                  <a:pt x="9089" y="15832"/>
                </a:lnTo>
                <a:lnTo>
                  <a:pt x="8431" y="17699"/>
                </a:lnTo>
                <a:lnTo>
                  <a:pt x="5584" y="21889"/>
                </a:lnTo>
                <a:lnTo>
                  <a:pt x="3713" y="24118"/>
                </a:lnTo>
                <a:lnTo>
                  <a:pt x="2466" y="26397"/>
                </a:lnTo>
                <a:lnTo>
                  <a:pt x="1634" y="28711"/>
                </a:lnTo>
                <a:lnTo>
                  <a:pt x="1080" y="31047"/>
                </a:lnTo>
                <a:lnTo>
                  <a:pt x="710" y="33398"/>
                </a:lnTo>
                <a:lnTo>
                  <a:pt x="464" y="35759"/>
                </a:lnTo>
                <a:lnTo>
                  <a:pt x="300" y="38127"/>
                </a:lnTo>
                <a:lnTo>
                  <a:pt x="191" y="40499"/>
                </a:lnTo>
                <a:lnTo>
                  <a:pt x="0" y="48597"/>
                </a:lnTo>
                <a:lnTo>
                  <a:pt x="785" y="49067"/>
                </a:lnTo>
                <a:lnTo>
                  <a:pt x="4887" y="49728"/>
                </a:lnTo>
                <a:lnTo>
                  <a:pt x="8792" y="49951"/>
                </a:lnTo>
                <a:lnTo>
                  <a:pt x="34816" y="50006"/>
                </a:lnTo>
                <a:lnTo>
                  <a:pt x="38282" y="49212"/>
                </a:lnTo>
                <a:lnTo>
                  <a:pt x="41388" y="47889"/>
                </a:lnTo>
                <a:lnTo>
                  <a:pt x="44251" y="46214"/>
                </a:lnTo>
                <a:lnTo>
                  <a:pt x="46953" y="45096"/>
                </a:lnTo>
                <a:lnTo>
                  <a:pt x="49549" y="44352"/>
                </a:lnTo>
                <a:lnTo>
                  <a:pt x="52073" y="43855"/>
                </a:lnTo>
                <a:lnTo>
                  <a:pt x="55343" y="43524"/>
                </a:lnTo>
                <a:lnTo>
                  <a:pt x="59111" y="43304"/>
                </a:lnTo>
                <a:lnTo>
                  <a:pt x="66737" y="43059"/>
                </a:lnTo>
                <a:lnTo>
                  <a:pt x="72772" y="42950"/>
                </a:lnTo>
                <a:lnTo>
                  <a:pt x="75492" y="43714"/>
                </a:lnTo>
                <a:lnTo>
                  <a:pt x="78101" y="45018"/>
                </a:lnTo>
                <a:lnTo>
                  <a:pt x="80632" y="46681"/>
                </a:lnTo>
                <a:lnTo>
                  <a:pt x="83114" y="47789"/>
                </a:lnTo>
                <a:lnTo>
                  <a:pt x="85562" y="48528"/>
                </a:lnTo>
                <a:lnTo>
                  <a:pt x="87988" y="49021"/>
                </a:lnTo>
                <a:lnTo>
                  <a:pt x="90399" y="50143"/>
                </a:lnTo>
                <a:lnTo>
                  <a:pt x="92801" y="51685"/>
                </a:lnTo>
                <a:lnTo>
                  <a:pt x="95195" y="53507"/>
                </a:lnTo>
                <a:lnTo>
                  <a:pt x="97585" y="54721"/>
                </a:lnTo>
                <a:lnTo>
                  <a:pt x="97924" y="548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SMARTPenAnnotation333"/>
          <p:cNvSpPr/>
          <p:nvPr/>
        </p:nvSpPr>
        <p:spPr>
          <a:xfrm>
            <a:off x="6757987" y="3877504"/>
            <a:ext cx="93574" cy="15840"/>
          </a:xfrm>
          <a:custGeom>
            <a:avLst/>
            <a:gdLst/>
            <a:ahLst/>
            <a:cxnLst/>
            <a:rect l="0" t="0" r="0" b="0"/>
            <a:pathLst>
              <a:path w="93574" h="15840">
                <a:moveTo>
                  <a:pt x="93573" y="0"/>
                </a:moveTo>
                <a:lnTo>
                  <a:pt x="91058" y="1552"/>
                </a:lnTo>
                <a:lnTo>
                  <a:pt x="86899" y="3933"/>
                </a:lnTo>
                <a:lnTo>
                  <a:pt x="83333" y="5521"/>
                </a:lnTo>
                <a:lnTo>
                  <a:pt x="80161" y="6579"/>
                </a:lnTo>
                <a:lnTo>
                  <a:pt x="77253" y="7285"/>
                </a:lnTo>
                <a:lnTo>
                  <a:pt x="73727" y="8549"/>
                </a:lnTo>
                <a:lnTo>
                  <a:pt x="69790" y="10185"/>
                </a:lnTo>
                <a:lnTo>
                  <a:pt x="65577" y="12070"/>
                </a:lnTo>
                <a:lnTo>
                  <a:pt x="61180" y="13327"/>
                </a:lnTo>
                <a:lnTo>
                  <a:pt x="56662" y="14164"/>
                </a:lnTo>
                <a:lnTo>
                  <a:pt x="52062" y="14722"/>
                </a:lnTo>
                <a:lnTo>
                  <a:pt x="48202" y="15094"/>
                </a:lnTo>
                <a:lnTo>
                  <a:pt x="44834" y="15343"/>
                </a:lnTo>
                <a:lnTo>
                  <a:pt x="41796" y="15508"/>
                </a:lnTo>
                <a:lnTo>
                  <a:pt x="36303" y="15692"/>
                </a:lnTo>
                <a:lnTo>
                  <a:pt x="26309" y="15811"/>
                </a:lnTo>
                <a:lnTo>
                  <a:pt x="0" y="158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SMARTPenAnnotation334"/>
          <p:cNvSpPr/>
          <p:nvPr/>
        </p:nvSpPr>
        <p:spPr>
          <a:xfrm>
            <a:off x="6822281" y="3807618"/>
            <a:ext cx="56155" cy="71439"/>
          </a:xfrm>
          <a:custGeom>
            <a:avLst/>
            <a:gdLst/>
            <a:ahLst/>
            <a:cxnLst/>
            <a:rect l="0" t="0" r="0" b="0"/>
            <a:pathLst>
              <a:path w="56155" h="71439">
                <a:moveTo>
                  <a:pt x="0" y="71438"/>
                </a:moveTo>
                <a:lnTo>
                  <a:pt x="13269" y="71438"/>
                </a:lnTo>
                <a:lnTo>
                  <a:pt x="14402" y="70644"/>
                </a:lnTo>
                <a:lnTo>
                  <a:pt x="15951" y="69321"/>
                </a:lnTo>
                <a:lnTo>
                  <a:pt x="17778" y="67646"/>
                </a:lnTo>
                <a:lnTo>
                  <a:pt x="19789" y="66528"/>
                </a:lnTo>
                <a:lnTo>
                  <a:pt x="21924" y="65783"/>
                </a:lnTo>
                <a:lnTo>
                  <a:pt x="24141" y="65287"/>
                </a:lnTo>
                <a:lnTo>
                  <a:pt x="25619" y="64162"/>
                </a:lnTo>
                <a:lnTo>
                  <a:pt x="26604" y="62619"/>
                </a:lnTo>
                <a:lnTo>
                  <a:pt x="27261" y="60796"/>
                </a:lnTo>
                <a:lnTo>
                  <a:pt x="28493" y="59581"/>
                </a:lnTo>
                <a:lnTo>
                  <a:pt x="30108" y="58770"/>
                </a:lnTo>
                <a:lnTo>
                  <a:pt x="31978" y="58231"/>
                </a:lnTo>
                <a:lnTo>
                  <a:pt x="33225" y="57077"/>
                </a:lnTo>
                <a:lnTo>
                  <a:pt x="34057" y="55514"/>
                </a:lnTo>
                <a:lnTo>
                  <a:pt x="35391" y="51094"/>
                </a:lnTo>
                <a:lnTo>
                  <a:pt x="36294" y="49938"/>
                </a:lnTo>
                <a:lnTo>
                  <a:pt x="37689" y="48373"/>
                </a:lnTo>
                <a:lnTo>
                  <a:pt x="39414" y="46537"/>
                </a:lnTo>
                <a:lnTo>
                  <a:pt x="41357" y="45312"/>
                </a:lnTo>
                <a:lnTo>
                  <a:pt x="43447" y="44496"/>
                </a:lnTo>
                <a:lnTo>
                  <a:pt x="45633" y="43951"/>
                </a:lnTo>
                <a:lnTo>
                  <a:pt x="47091" y="42795"/>
                </a:lnTo>
                <a:lnTo>
                  <a:pt x="48063" y="41230"/>
                </a:lnTo>
                <a:lnTo>
                  <a:pt x="49622" y="36808"/>
                </a:lnTo>
                <a:lnTo>
                  <a:pt x="49750" y="35651"/>
                </a:lnTo>
                <a:lnTo>
                  <a:pt x="49835" y="34086"/>
                </a:lnTo>
                <a:lnTo>
                  <a:pt x="49973" y="29664"/>
                </a:lnTo>
                <a:lnTo>
                  <a:pt x="50777" y="28507"/>
                </a:lnTo>
                <a:lnTo>
                  <a:pt x="52108" y="26942"/>
                </a:lnTo>
                <a:lnTo>
                  <a:pt x="53788" y="25105"/>
                </a:lnTo>
                <a:lnTo>
                  <a:pt x="54909" y="23087"/>
                </a:lnTo>
                <a:lnTo>
                  <a:pt x="55656" y="20948"/>
                </a:lnTo>
                <a:lnTo>
                  <a:pt x="56154" y="18728"/>
                </a:lnTo>
                <a:lnTo>
                  <a:pt x="55692" y="17248"/>
                </a:lnTo>
                <a:lnTo>
                  <a:pt x="54591" y="16261"/>
                </a:lnTo>
                <a:lnTo>
                  <a:pt x="53062" y="15604"/>
                </a:lnTo>
                <a:lnTo>
                  <a:pt x="52044" y="14371"/>
                </a:lnTo>
                <a:lnTo>
                  <a:pt x="51364" y="12756"/>
                </a:lnTo>
                <a:lnTo>
                  <a:pt x="50086" y="7472"/>
                </a:lnTo>
                <a:lnTo>
                  <a:pt x="49265" y="6569"/>
                </a:lnTo>
                <a:lnTo>
                  <a:pt x="43158" y="303"/>
                </a:lnTo>
                <a:lnTo>
                  <a:pt x="42265" y="202"/>
                </a:lnTo>
                <a:lnTo>
                  <a:pt x="40878" y="135"/>
                </a:lnTo>
                <a:lnTo>
                  <a:pt x="357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SMARTPenAnnotation335"/>
          <p:cNvSpPr/>
          <p:nvPr/>
        </p:nvSpPr>
        <p:spPr>
          <a:xfrm>
            <a:off x="6972692" y="3729064"/>
            <a:ext cx="99621" cy="207143"/>
          </a:xfrm>
          <a:custGeom>
            <a:avLst/>
            <a:gdLst/>
            <a:ahLst/>
            <a:cxnLst/>
            <a:rect l="0" t="0" r="0" b="0"/>
            <a:pathLst>
              <a:path w="99621" h="207143">
                <a:moveTo>
                  <a:pt x="85333" y="14261"/>
                </a:moveTo>
                <a:lnTo>
                  <a:pt x="85333" y="8110"/>
                </a:lnTo>
                <a:lnTo>
                  <a:pt x="84539" y="7779"/>
                </a:lnTo>
                <a:lnTo>
                  <a:pt x="81540" y="7411"/>
                </a:lnTo>
                <a:lnTo>
                  <a:pt x="80423" y="6519"/>
                </a:lnTo>
                <a:lnTo>
                  <a:pt x="79679" y="5131"/>
                </a:lnTo>
                <a:lnTo>
                  <a:pt x="79182" y="3412"/>
                </a:lnTo>
                <a:lnTo>
                  <a:pt x="78057" y="2265"/>
                </a:lnTo>
                <a:lnTo>
                  <a:pt x="76514" y="1501"/>
                </a:lnTo>
                <a:lnTo>
                  <a:pt x="72125" y="275"/>
                </a:lnTo>
                <a:lnTo>
                  <a:pt x="69409" y="107"/>
                </a:lnTo>
                <a:lnTo>
                  <a:pt x="65555" y="33"/>
                </a:lnTo>
                <a:lnTo>
                  <a:pt x="61197" y="0"/>
                </a:lnTo>
                <a:lnTo>
                  <a:pt x="59717" y="785"/>
                </a:lnTo>
                <a:lnTo>
                  <a:pt x="58731" y="2102"/>
                </a:lnTo>
                <a:lnTo>
                  <a:pt x="58074" y="3774"/>
                </a:lnTo>
                <a:lnTo>
                  <a:pt x="55226" y="7748"/>
                </a:lnTo>
                <a:lnTo>
                  <a:pt x="53355" y="9919"/>
                </a:lnTo>
                <a:lnTo>
                  <a:pt x="50521" y="11366"/>
                </a:lnTo>
                <a:lnTo>
                  <a:pt x="47043" y="12331"/>
                </a:lnTo>
                <a:lnTo>
                  <a:pt x="43137" y="12974"/>
                </a:lnTo>
                <a:lnTo>
                  <a:pt x="39740" y="14197"/>
                </a:lnTo>
                <a:lnTo>
                  <a:pt x="36681" y="15805"/>
                </a:lnTo>
                <a:lnTo>
                  <a:pt x="33848" y="17672"/>
                </a:lnTo>
                <a:lnTo>
                  <a:pt x="31166" y="19709"/>
                </a:lnTo>
                <a:lnTo>
                  <a:pt x="28584" y="21862"/>
                </a:lnTo>
                <a:lnTo>
                  <a:pt x="26069" y="24091"/>
                </a:lnTo>
                <a:lnTo>
                  <a:pt x="21158" y="28684"/>
                </a:lnTo>
                <a:lnTo>
                  <a:pt x="18737" y="31020"/>
                </a:lnTo>
                <a:lnTo>
                  <a:pt x="17123" y="33371"/>
                </a:lnTo>
                <a:lnTo>
                  <a:pt x="15330" y="38100"/>
                </a:lnTo>
                <a:lnTo>
                  <a:pt x="12416" y="42848"/>
                </a:lnTo>
                <a:lnTo>
                  <a:pt x="10528" y="45225"/>
                </a:lnTo>
                <a:lnTo>
                  <a:pt x="8475" y="47603"/>
                </a:lnTo>
                <a:lnTo>
                  <a:pt x="6313" y="49983"/>
                </a:lnTo>
                <a:lnTo>
                  <a:pt x="4078" y="52363"/>
                </a:lnTo>
                <a:lnTo>
                  <a:pt x="2588" y="55537"/>
                </a:lnTo>
                <a:lnTo>
                  <a:pt x="1594" y="59241"/>
                </a:lnTo>
                <a:lnTo>
                  <a:pt x="0" y="69007"/>
                </a:lnTo>
                <a:lnTo>
                  <a:pt x="662" y="70602"/>
                </a:lnTo>
                <a:lnTo>
                  <a:pt x="3517" y="74491"/>
                </a:lnTo>
                <a:lnTo>
                  <a:pt x="4595" y="76639"/>
                </a:lnTo>
                <a:lnTo>
                  <a:pt x="5793" y="81143"/>
                </a:lnTo>
                <a:lnTo>
                  <a:pt x="6906" y="82661"/>
                </a:lnTo>
                <a:lnTo>
                  <a:pt x="8442" y="83674"/>
                </a:lnTo>
                <a:lnTo>
                  <a:pt x="12818" y="85298"/>
                </a:lnTo>
                <a:lnTo>
                  <a:pt x="15533" y="85520"/>
                </a:lnTo>
                <a:lnTo>
                  <a:pt x="19385" y="85619"/>
                </a:lnTo>
                <a:lnTo>
                  <a:pt x="23743" y="85663"/>
                </a:lnTo>
                <a:lnTo>
                  <a:pt x="26017" y="84881"/>
                </a:lnTo>
                <a:lnTo>
                  <a:pt x="28327" y="83566"/>
                </a:lnTo>
                <a:lnTo>
                  <a:pt x="30660" y="81895"/>
                </a:lnTo>
                <a:lnTo>
                  <a:pt x="33009" y="80781"/>
                </a:lnTo>
                <a:lnTo>
                  <a:pt x="35369" y="80039"/>
                </a:lnTo>
                <a:lnTo>
                  <a:pt x="37736" y="79544"/>
                </a:lnTo>
                <a:lnTo>
                  <a:pt x="40902" y="78421"/>
                </a:lnTo>
                <a:lnTo>
                  <a:pt x="44599" y="76878"/>
                </a:lnTo>
                <a:lnTo>
                  <a:pt x="48652" y="75055"/>
                </a:lnTo>
                <a:lnTo>
                  <a:pt x="52148" y="72253"/>
                </a:lnTo>
                <a:lnTo>
                  <a:pt x="55272" y="68797"/>
                </a:lnTo>
                <a:lnTo>
                  <a:pt x="58148" y="64906"/>
                </a:lnTo>
                <a:lnTo>
                  <a:pt x="60860" y="61518"/>
                </a:lnTo>
                <a:lnTo>
                  <a:pt x="63461" y="58466"/>
                </a:lnTo>
                <a:lnTo>
                  <a:pt x="65989" y="55637"/>
                </a:lnTo>
                <a:lnTo>
                  <a:pt x="70915" y="50377"/>
                </a:lnTo>
                <a:lnTo>
                  <a:pt x="80267" y="40837"/>
                </a:lnTo>
                <a:lnTo>
                  <a:pt x="84336" y="36741"/>
                </a:lnTo>
                <a:lnTo>
                  <a:pt x="87050" y="33216"/>
                </a:lnTo>
                <a:lnTo>
                  <a:pt x="91662" y="24463"/>
                </a:lnTo>
                <a:lnTo>
                  <a:pt x="93521" y="21856"/>
                </a:lnTo>
                <a:lnTo>
                  <a:pt x="98415" y="15761"/>
                </a:lnTo>
                <a:lnTo>
                  <a:pt x="99084" y="12811"/>
                </a:lnTo>
                <a:lnTo>
                  <a:pt x="99619" y="7125"/>
                </a:lnTo>
                <a:lnTo>
                  <a:pt x="99620" y="176160"/>
                </a:lnTo>
                <a:lnTo>
                  <a:pt x="98826" y="180137"/>
                </a:lnTo>
                <a:lnTo>
                  <a:pt x="97504" y="183582"/>
                </a:lnTo>
                <a:lnTo>
                  <a:pt x="94710" y="189527"/>
                </a:lnTo>
                <a:lnTo>
                  <a:pt x="93469" y="194815"/>
                </a:lnTo>
                <a:lnTo>
                  <a:pt x="92918" y="199811"/>
                </a:lnTo>
                <a:lnTo>
                  <a:pt x="92478" y="207125"/>
                </a:lnTo>
                <a:lnTo>
                  <a:pt x="92476" y="20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SMARTPenAnnotation336"/>
          <p:cNvSpPr/>
          <p:nvPr/>
        </p:nvSpPr>
        <p:spPr>
          <a:xfrm>
            <a:off x="4950618" y="4272002"/>
            <a:ext cx="135643" cy="207130"/>
          </a:xfrm>
          <a:custGeom>
            <a:avLst/>
            <a:gdLst/>
            <a:ahLst/>
            <a:cxnLst/>
            <a:rect l="0" t="0" r="0" b="0"/>
            <a:pathLst>
              <a:path w="135643" h="207130">
                <a:moveTo>
                  <a:pt x="0" y="207129"/>
                </a:moveTo>
                <a:lnTo>
                  <a:pt x="0" y="190129"/>
                </a:lnTo>
                <a:lnTo>
                  <a:pt x="794" y="187064"/>
                </a:lnTo>
                <a:lnTo>
                  <a:pt x="2117" y="183434"/>
                </a:lnTo>
                <a:lnTo>
                  <a:pt x="3793" y="179426"/>
                </a:lnTo>
                <a:lnTo>
                  <a:pt x="4910" y="175166"/>
                </a:lnTo>
                <a:lnTo>
                  <a:pt x="5655" y="170739"/>
                </a:lnTo>
                <a:lnTo>
                  <a:pt x="6151" y="166200"/>
                </a:lnTo>
                <a:lnTo>
                  <a:pt x="7276" y="161587"/>
                </a:lnTo>
                <a:lnTo>
                  <a:pt x="8819" y="156924"/>
                </a:lnTo>
                <a:lnTo>
                  <a:pt x="10642" y="152227"/>
                </a:lnTo>
                <a:lnTo>
                  <a:pt x="11857" y="146715"/>
                </a:lnTo>
                <a:lnTo>
                  <a:pt x="12668" y="140660"/>
                </a:lnTo>
                <a:lnTo>
                  <a:pt x="13208" y="134241"/>
                </a:lnTo>
                <a:lnTo>
                  <a:pt x="14361" y="128374"/>
                </a:lnTo>
                <a:lnTo>
                  <a:pt x="15924" y="122876"/>
                </a:lnTo>
                <a:lnTo>
                  <a:pt x="17760" y="117623"/>
                </a:lnTo>
                <a:lnTo>
                  <a:pt x="18984" y="111739"/>
                </a:lnTo>
                <a:lnTo>
                  <a:pt x="19800" y="105436"/>
                </a:lnTo>
                <a:lnTo>
                  <a:pt x="20344" y="98852"/>
                </a:lnTo>
                <a:lnTo>
                  <a:pt x="21500" y="92876"/>
                </a:lnTo>
                <a:lnTo>
                  <a:pt x="23065" y="87304"/>
                </a:lnTo>
                <a:lnTo>
                  <a:pt x="24902" y="82002"/>
                </a:lnTo>
                <a:lnTo>
                  <a:pt x="26920" y="76880"/>
                </a:lnTo>
                <a:lnTo>
                  <a:pt x="29059" y="71877"/>
                </a:lnTo>
                <a:lnTo>
                  <a:pt x="31279" y="66955"/>
                </a:lnTo>
                <a:lnTo>
                  <a:pt x="33553" y="61292"/>
                </a:lnTo>
                <a:lnTo>
                  <a:pt x="38196" y="48650"/>
                </a:lnTo>
                <a:lnTo>
                  <a:pt x="40545" y="43533"/>
                </a:lnTo>
                <a:lnTo>
                  <a:pt x="42905" y="39327"/>
                </a:lnTo>
                <a:lnTo>
                  <a:pt x="45273" y="35730"/>
                </a:lnTo>
                <a:lnTo>
                  <a:pt x="46850" y="31744"/>
                </a:lnTo>
                <a:lnTo>
                  <a:pt x="47903" y="27499"/>
                </a:lnTo>
                <a:lnTo>
                  <a:pt x="48604" y="23082"/>
                </a:lnTo>
                <a:lnTo>
                  <a:pt x="49071" y="19344"/>
                </a:lnTo>
                <a:lnTo>
                  <a:pt x="49591" y="13073"/>
                </a:lnTo>
                <a:lnTo>
                  <a:pt x="50523" y="10289"/>
                </a:lnTo>
                <a:lnTo>
                  <a:pt x="53676" y="5080"/>
                </a:lnTo>
                <a:lnTo>
                  <a:pt x="56121" y="1477"/>
                </a:lnTo>
                <a:lnTo>
                  <a:pt x="57258" y="971"/>
                </a:lnTo>
                <a:lnTo>
                  <a:pt x="60638" y="410"/>
                </a:lnTo>
                <a:lnTo>
                  <a:pt x="63973" y="0"/>
                </a:lnTo>
                <a:lnTo>
                  <a:pt x="67991" y="3764"/>
                </a:lnTo>
                <a:lnTo>
                  <a:pt x="69140" y="5671"/>
                </a:lnTo>
                <a:lnTo>
                  <a:pt x="70416" y="9907"/>
                </a:lnTo>
                <a:lnTo>
                  <a:pt x="70984" y="14435"/>
                </a:lnTo>
                <a:lnTo>
                  <a:pt x="71135" y="16754"/>
                </a:lnTo>
                <a:lnTo>
                  <a:pt x="72030" y="19887"/>
                </a:lnTo>
                <a:lnTo>
                  <a:pt x="73420" y="23564"/>
                </a:lnTo>
                <a:lnTo>
                  <a:pt x="75141" y="27602"/>
                </a:lnTo>
                <a:lnTo>
                  <a:pt x="79169" y="36322"/>
                </a:lnTo>
                <a:lnTo>
                  <a:pt x="81354" y="40870"/>
                </a:lnTo>
                <a:lnTo>
                  <a:pt x="82811" y="45490"/>
                </a:lnTo>
                <a:lnTo>
                  <a:pt x="83783" y="50157"/>
                </a:lnTo>
                <a:lnTo>
                  <a:pt x="84430" y="54856"/>
                </a:lnTo>
                <a:lnTo>
                  <a:pt x="85655" y="59576"/>
                </a:lnTo>
                <a:lnTo>
                  <a:pt x="87267" y="64310"/>
                </a:lnTo>
                <a:lnTo>
                  <a:pt x="89134" y="69054"/>
                </a:lnTo>
                <a:lnTo>
                  <a:pt x="91173" y="73804"/>
                </a:lnTo>
                <a:lnTo>
                  <a:pt x="95554" y="83315"/>
                </a:lnTo>
                <a:lnTo>
                  <a:pt x="97041" y="88074"/>
                </a:lnTo>
                <a:lnTo>
                  <a:pt x="98031" y="92833"/>
                </a:lnTo>
                <a:lnTo>
                  <a:pt x="98692" y="97594"/>
                </a:lnTo>
                <a:lnTo>
                  <a:pt x="100720" y="103150"/>
                </a:lnTo>
                <a:lnTo>
                  <a:pt x="103659" y="109234"/>
                </a:lnTo>
                <a:lnTo>
                  <a:pt x="107206" y="115672"/>
                </a:lnTo>
                <a:lnTo>
                  <a:pt x="109571" y="120758"/>
                </a:lnTo>
                <a:lnTo>
                  <a:pt x="111147" y="124942"/>
                </a:lnTo>
                <a:lnTo>
                  <a:pt x="112198" y="128525"/>
                </a:lnTo>
                <a:lnTo>
                  <a:pt x="113693" y="132502"/>
                </a:lnTo>
                <a:lnTo>
                  <a:pt x="115483" y="136739"/>
                </a:lnTo>
                <a:lnTo>
                  <a:pt x="117470" y="141153"/>
                </a:lnTo>
                <a:lnTo>
                  <a:pt x="118795" y="144889"/>
                </a:lnTo>
                <a:lnTo>
                  <a:pt x="120267" y="151156"/>
                </a:lnTo>
                <a:lnTo>
                  <a:pt x="120659" y="154732"/>
                </a:lnTo>
                <a:lnTo>
                  <a:pt x="120921" y="158704"/>
                </a:lnTo>
                <a:lnTo>
                  <a:pt x="121095" y="162940"/>
                </a:lnTo>
                <a:lnTo>
                  <a:pt x="122005" y="165763"/>
                </a:lnTo>
                <a:lnTo>
                  <a:pt x="123406" y="167646"/>
                </a:lnTo>
                <a:lnTo>
                  <a:pt x="125133" y="168900"/>
                </a:lnTo>
                <a:lnTo>
                  <a:pt x="126285" y="170531"/>
                </a:lnTo>
                <a:lnTo>
                  <a:pt x="127564" y="174459"/>
                </a:lnTo>
                <a:lnTo>
                  <a:pt x="128133" y="178850"/>
                </a:lnTo>
                <a:lnTo>
                  <a:pt x="128284" y="181133"/>
                </a:lnTo>
                <a:lnTo>
                  <a:pt x="129180" y="182655"/>
                </a:lnTo>
                <a:lnTo>
                  <a:pt x="130569" y="183669"/>
                </a:lnTo>
                <a:lnTo>
                  <a:pt x="132291" y="184345"/>
                </a:lnTo>
                <a:lnTo>
                  <a:pt x="133437" y="185589"/>
                </a:lnTo>
                <a:lnTo>
                  <a:pt x="134203" y="187213"/>
                </a:lnTo>
                <a:lnTo>
                  <a:pt x="134712" y="189089"/>
                </a:lnTo>
                <a:lnTo>
                  <a:pt x="135052" y="189546"/>
                </a:lnTo>
                <a:lnTo>
                  <a:pt x="135278" y="189057"/>
                </a:lnTo>
                <a:lnTo>
                  <a:pt x="135642" y="186361"/>
                </a:lnTo>
                <a:lnTo>
                  <a:pt x="134878" y="186140"/>
                </a:lnTo>
                <a:lnTo>
                  <a:pt x="133575" y="185992"/>
                </a:lnTo>
                <a:lnTo>
                  <a:pt x="128588" y="1856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SMARTPenAnnotation337"/>
          <p:cNvSpPr/>
          <p:nvPr/>
        </p:nvSpPr>
        <p:spPr>
          <a:xfrm>
            <a:off x="4922130" y="4364831"/>
            <a:ext cx="178508" cy="35720"/>
          </a:xfrm>
          <a:custGeom>
            <a:avLst/>
            <a:gdLst/>
            <a:ahLst/>
            <a:cxnLst/>
            <a:rect l="0" t="0" r="0" b="0"/>
            <a:pathLst>
              <a:path w="178508" h="35720">
                <a:moveTo>
                  <a:pt x="7057" y="35719"/>
                </a:moveTo>
                <a:lnTo>
                  <a:pt x="0" y="35719"/>
                </a:lnTo>
                <a:lnTo>
                  <a:pt x="6072" y="35719"/>
                </a:lnTo>
                <a:lnTo>
                  <a:pt x="7194" y="34925"/>
                </a:lnTo>
                <a:lnTo>
                  <a:pt x="8736" y="33602"/>
                </a:lnTo>
                <a:lnTo>
                  <a:pt x="13121" y="29568"/>
                </a:lnTo>
                <a:lnTo>
                  <a:pt x="17954" y="29016"/>
                </a:lnTo>
                <a:lnTo>
                  <a:pt x="24600" y="28771"/>
                </a:lnTo>
                <a:lnTo>
                  <a:pt x="30200" y="28662"/>
                </a:lnTo>
                <a:lnTo>
                  <a:pt x="32804" y="27839"/>
                </a:lnTo>
                <a:lnTo>
                  <a:pt x="35335" y="26497"/>
                </a:lnTo>
                <a:lnTo>
                  <a:pt x="37815" y="24808"/>
                </a:lnTo>
                <a:lnTo>
                  <a:pt x="41056" y="23683"/>
                </a:lnTo>
                <a:lnTo>
                  <a:pt x="44804" y="22932"/>
                </a:lnTo>
                <a:lnTo>
                  <a:pt x="48890" y="22432"/>
                </a:lnTo>
                <a:lnTo>
                  <a:pt x="53202" y="21305"/>
                </a:lnTo>
                <a:lnTo>
                  <a:pt x="57664" y="19759"/>
                </a:lnTo>
                <a:lnTo>
                  <a:pt x="62227" y="17935"/>
                </a:lnTo>
                <a:lnTo>
                  <a:pt x="66855" y="16719"/>
                </a:lnTo>
                <a:lnTo>
                  <a:pt x="71529" y="15908"/>
                </a:lnTo>
                <a:lnTo>
                  <a:pt x="76232" y="15368"/>
                </a:lnTo>
                <a:lnTo>
                  <a:pt x="80955" y="15008"/>
                </a:lnTo>
                <a:lnTo>
                  <a:pt x="85691" y="14768"/>
                </a:lnTo>
                <a:lnTo>
                  <a:pt x="90436" y="14607"/>
                </a:lnTo>
                <a:lnTo>
                  <a:pt x="95981" y="13707"/>
                </a:lnTo>
                <a:lnTo>
                  <a:pt x="102058" y="12313"/>
                </a:lnTo>
                <a:lnTo>
                  <a:pt x="108492" y="10590"/>
                </a:lnTo>
                <a:lnTo>
                  <a:pt x="114367" y="8647"/>
                </a:lnTo>
                <a:lnTo>
                  <a:pt x="119872" y="6559"/>
                </a:lnTo>
                <a:lnTo>
                  <a:pt x="125130" y="4373"/>
                </a:lnTo>
                <a:lnTo>
                  <a:pt x="131016" y="2915"/>
                </a:lnTo>
                <a:lnTo>
                  <a:pt x="137322" y="1943"/>
                </a:lnTo>
                <a:lnTo>
                  <a:pt x="143906" y="1295"/>
                </a:lnTo>
                <a:lnTo>
                  <a:pt x="149089" y="864"/>
                </a:lnTo>
                <a:lnTo>
                  <a:pt x="153339" y="576"/>
                </a:lnTo>
                <a:lnTo>
                  <a:pt x="156966" y="384"/>
                </a:lnTo>
                <a:lnTo>
                  <a:pt x="165229" y="171"/>
                </a:lnTo>
                <a:lnTo>
                  <a:pt x="1785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SMARTPenAnnotation338"/>
          <p:cNvSpPr/>
          <p:nvPr/>
        </p:nvSpPr>
        <p:spPr>
          <a:xfrm>
            <a:off x="5150675" y="4257675"/>
            <a:ext cx="207138" cy="142847"/>
          </a:xfrm>
          <a:custGeom>
            <a:avLst/>
            <a:gdLst/>
            <a:ahLst/>
            <a:cxnLst/>
            <a:rect l="0" t="0" r="0" b="0"/>
            <a:pathLst>
              <a:path w="207138" h="142847">
                <a:moveTo>
                  <a:pt x="157131" y="0"/>
                </a:moveTo>
                <a:lnTo>
                  <a:pt x="115212" y="0"/>
                </a:lnTo>
                <a:lnTo>
                  <a:pt x="111722" y="794"/>
                </a:lnTo>
                <a:lnTo>
                  <a:pt x="105728" y="3792"/>
                </a:lnTo>
                <a:lnTo>
                  <a:pt x="100419" y="7770"/>
                </a:lnTo>
                <a:lnTo>
                  <a:pt x="94619" y="12184"/>
                </a:lnTo>
                <a:lnTo>
                  <a:pt x="90850" y="14473"/>
                </a:lnTo>
                <a:lnTo>
                  <a:pt x="86750" y="16792"/>
                </a:lnTo>
                <a:lnTo>
                  <a:pt x="77961" y="21486"/>
                </a:lnTo>
                <a:lnTo>
                  <a:pt x="45178" y="38103"/>
                </a:lnTo>
                <a:lnTo>
                  <a:pt x="41220" y="41277"/>
                </a:lnTo>
                <a:lnTo>
                  <a:pt x="37788" y="44980"/>
                </a:lnTo>
                <a:lnTo>
                  <a:pt x="34707" y="49036"/>
                </a:lnTo>
                <a:lnTo>
                  <a:pt x="31858" y="52535"/>
                </a:lnTo>
                <a:lnTo>
                  <a:pt x="29166" y="55660"/>
                </a:lnTo>
                <a:lnTo>
                  <a:pt x="26577" y="58538"/>
                </a:lnTo>
                <a:lnTo>
                  <a:pt x="19467" y="65969"/>
                </a:lnTo>
                <a:lnTo>
                  <a:pt x="15349" y="70173"/>
                </a:lnTo>
                <a:lnTo>
                  <a:pt x="12603" y="74563"/>
                </a:lnTo>
                <a:lnTo>
                  <a:pt x="10773" y="79077"/>
                </a:lnTo>
                <a:lnTo>
                  <a:pt x="9553" y="83674"/>
                </a:lnTo>
                <a:lnTo>
                  <a:pt x="7945" y="87533"/>
                </a:lnTo>
                <a:lnTo>
                  <a:pt x="6080" y="90899"/>
                </a:lnTo>
                <a:lnTo>
                  <a:pt x="4043" y="93936"/>
                </a:lnTo>
                <a:lnTo>
                  <a:pt x="2685" y="96755"/>
                </a:lnTo>
                <a:lnTo>
                  <a:pt x="1779" y="99429"/>
                </a:lnTo>
                <a:lnTo>
                  <a:pt x="1176" y="102004"/>
                </a:lnTo>
                <a:lnTo>
                  <a:pt x="773" y="105309"/>
                </a:lnTo>
                <a:lnTo>
                  <a:pt x="505" y="109099"/>
                </a:lnTo>
                <a:lnTo>
                  <a:pt x="207" y="116751"/>
                </a:lnTo>
                <a:lnTo>
                  <a:pt x="0" y="126872"/>
                </a:lnTo>
                <a:lnTo>
                  <a:pt x="2099" y="129941"/>
                </a:lnTo>
                <a:lnTo>
                  <a:pt x="3770" y="131871"/>
                </a:lnTo>
                <a:lnTo>
                  <a:pt x="5678" y="133158"/>
                </a:lnTo>
                <a:lnTo>
                  <a:pt x="9914" y="134587"/>
                </a:lnTo>
                <a:lnTo>
                  <a:pt x="14443" y="137339"/>
                </a:lnTo>
                <a:lnTo>
                  <a:pt x="16762" y="139184"/>
                </a:lnTo>
                <a:lnTo>
                  <a:pt x="19102" y="140415"/>
                </a:lnTo>
                <a:lnTo>
                  <a:pt x="23818" y="141781"/>
                </a:lnTo>
                <a:lnTo>
                  <a:pt x="26981" y="142145"/>
                </a:lnTo>
                <a:lnTo>
                  <a:pt x="30676" y="142389"/>
                </a:lnTo>
                <a:lnTo>
                  <a:pt x="38223" y="142659"/>
                </a:lnTo>
                <a:lnTo>
                  <a:pt x="47727" y="142811"/>
                </a:lnTo>
                <a:lnTo>
                  <a:pt x="55855" y="142846"/>
                </a:lnTo>
                <a:lnTo>
                  <a:pt x="60245" y="142062"/>
                </a:lnTo>
                <a:lnTo>
                  <a:pt x="64759" y="140746"/>
                </a:lnTo>
                <a:lnTo>
                  <a:pt x="69355" y="139074"/>
                </a:lnTo>
                <a:lnTo>
                  <a:pt x="74802" y="137959"/>
                </a:lnTo>
                <a:lnTo>
                  <a:pt x="80813" y="137217"/>
                </a:lnTo>
                <a:lnTo>
                  <a:pt x="87202" y="136721"/>
                </a:lnTo>
                <a:lnTo>
                  <a:pt x="93049" y="135597"/>
                </a:lnTo>
                <a:lnTo>
                  <a:pt x="98535" y="134054"/>
                </a:lnTo>
                <a:lnTo>
                  <a:pt x="103779" y="132232"/>
                </a:lnTo>
                <a:lnTo>
                  <a:pt x="108863" y="130223"/>
                </a:lnTo>
                <a:lnTo>
                  <a:pt x="113840" y="128091"/>
                </a:lnTo>
                <a:lnTo>
                  <a:pt x="123603" y="123604"/>
                </a:lnTo>
                <a:lnTo>
                  <a:pt x="142806" y="114256"/>
                </a:lnTo>
                <a:lnTo>
                  <a:pt x="147581" y="111889"/>
                </a:lnTo>
                <a:lnTo>
                  <a:pt x="152352" y="110312"/>
                </a:lnTo>
                <a:lnTo>
                  <a:pt x="157120" y="109259"/>
                </a:lnTo>
                <a:lnTo>
                  <a:pt x="161886" y="108558"/>
                </a:lnTo>
                <a:lnTo>
                  <a:pt x="166651" y="107297"/>
                </a:lnTo>
                <a:lnTo>
                  <a:pt x="171415" y="105662"/>
                </a:lnTo>
                <a:lnTo>
                  <a:pt x="176179" y="103779"/>
                </a:lnTo>
                <a:lnTo>
                  <a:pt x="180148" y="101729"/>
                </a:lnTo>
                <a:lnTo>
                  <a:pt x="183588" y="99569"/>
                </a:lnTo>
                <a:lnTo>
                  <a:pt x="186675" y="97336"/>
                </a:lnTo>
                <a:lnTo>
                  <a:pt x="190321" y="95847"/>
                </a:lnTo>
                <a:lnTo>
                  <a:pt x="194339" y="94854"/>
                </a:lnTo>
                <a:lnTo>
                  <a:pt x="207137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SMARTPenAnnotation339"/>
          <p:cNvSpPr/>
          <p:nvPr/>
        </p:nvSpPr>
        <p:spPr>
          <a:xfrm>
            <a:off x="4993481" y="4164806"/>
            <a:ext cx="278607" cy="42863"/>
          </a:xfrm>
          <a:custGeom>
            <a:avLst/>
            <a:gdLst/>
            <a:ahLst/>
            <a:cxnLst/>
            <a:rect l="0" t="0" r="0" b="0"/>
            <a:pathLst>
              <a:path w="278607" h="42863">
                <a:moveTo>
                  <a:pt x="0" y="42862"/>
                </a:moveTo>
                <a:lnTo>
                  <a:pt x="6849" y="42862"/>
                </a:lnTo>
                <a:lnTo>
                  <a:pt x="7741" y="42069"/>
                </a:lnTo>
                <a:lnTo>
                  <a:pt x="10849" y="39070"/>
                </a:lnTo>
                <a:lnTo>
                  <a:pt x="13582" y="37952"/>
                </a:lnTo>
                <a:lnTo>
                  <a:pt x="20853" y="36711"/>
                </a:lnTo>
                <a:lnTo>
                  <a:pt x="29377" y="36160"/>
                </a:lnTo>
                <a:lnTo>
                  <a:pt x="38456" y="35915"/>
                </a:lnTo>
                <a:lnTo>
                  <a:pt x="61960" y="35744"/>
                </a:lnTo>
                <a:lnTo>
                  <a:pt x="66706" y="34942"/>
                </a:lnTo>
                <a:lnTo>
                  <a:pt x="71458" y="33613"/>
                </a:lnTo>
                <a:lnTo>
                  <a:pt x="76214" y="31934"/>
                </a:lnTo>
                <a:lnTo>
                  <a:pt x="81765" y="30814"/>
                </a:lnTo>
                <a:lnTo>
                  <a:pt x="87848" y="30068"/>
                </a:lnTo>
                <a:lnTo>
                  <a:pt x="94284" y="29570"/>
                </a:lnTo>
                <a:lnTo>
                  <a:pt x="100162" y="28445"/>
                </a:lnTo>
                <a:lnTo>
                  <a:pt x="105668" y="26900"/>
                </a:lnTo>
                <a:lnTo>
                  <a:pt x="110927" y="25077"/>
                </a:lnTo>
                <a:lnTo>
                  <a:pt x="116814" y="23862"/>
                </a:lnTo>
                <a:lnTo>
                  <a:pt x="123119" y="23052"/>
                </a:lnTo>
                <a:lnTo>
                  <a:pt x="129704" y="22512"/>
                </a:lnTo>
                <a:lnTo>
                  <a:pt x="136476" y="21357"/>
                </a:lnTo>
                <a:lnTo>
                  <a:pt x="143371" y="19795"/>
                </a:lnTo>
                <a:lnTo>
                  <a:pt x="150349" y="17959"/>
                </a:lnTo>
                <a:lnTo>
                  <a:pt x="157383" y="16735"/>
                </a:lnTo>
                <a:lnTo>
                  <a:pt x="164453" y="15919"/>
                </a:lnTo>
                <a:lnTo>
                  <a:pt x="171548" y="15375"/>
                </a:lnTo>
                <a:lnTo>
                  <a:pt x="178659" y="14219"/>
                </a:lnTo>
                <a:lnTo>
                  <a:pt x="185781" y="12654"/>
                </a:lnTo>
                <a:lnTo>
                  <a:pt x="192910" y="10817"/>
                </a:lnTo>
                <a:lnTo>
                  <a:pt x="200045" y="9593"/>
                </a:lnTo>
                <a:lnTo>
                  <a:pt x="207182" y="8776"/>
                </a:lnTo>
                <a:lnTo>
                  <a:pt x="214321" y="8232"/>
                </a:lnTo>
                <a:lnTo>
                  <a:pt x="221462" y="7075"/>
                </a:lnTo>
                <a:lnTo>
                  <a:pt x="228604" y="5511"/>
                </a:lnTo>
                <a:lnTo>
                  <a:pt x="235746" y="3674"/>
                </a:lnTo>
                <a:lnTo>
                  <a:pt x="243683" y="2449"/>
                </a:lnTo>
                <a:lnTo>
                  <a:pt x="252149" y="1633"/>
                </a:lnTo>
                <a:lnTo>
                  <a:pt x="2786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SMARTPenAnnotation340"/>
          <p:cNvSpPr/>
          <p:nvPr/>
        </p:nvSpPr>
        <p:spPr>
          <a:xfrm>
            <a:off x="5472112" y="4221956"/>
            <a:ext cx="107157" cy="35720"/>
          </a:xfrm>
          <a:custGeom>
            <a:avLst/>
            <a:gdLst/>
            <a:ahLst/>
            <a:cxnLst/>
            <a:rect l="0" t="0" r="0" b="0"/>
            <a:pathLst>
              <a:path w="107157" h="35720">
                <a:moveTo>
                  <a:pt x="0" y="35719"/>
                </a:moveTo>
                <a:lnTo>
                  <a:pt x="6151" y="29568"/>
                </a:lnTo>
                <a:lnTo>
                  <a:pt x="8819" y="29016"/>
                </a:lnTo>
                <a:lnTo>
                  <a:pt x="10642" y="28869"/>
                </a:lnTo>
                <a:lnTo>
                  <a:pt x="13445" y="27977"/>
                </a:lnTo>
                <a:lnTo>
                  <a:pt x="16901" y="26589"/>
                </a:lnTo>
                <a:lnTo>
                  <a:pt x="26269" y="22450"/>
                </a:lnTo>
                <a:lnTo>
                  <a:pt x="28625" y="22110"/>
                </a:lnTo>
                <a:lnTo>
                  <a:pt x="31784" y="21884"/>
                </a:lnTo>
                <a:lnTo>
                  <a:pt x="35476" y="21733"/>
                </a:lnTo>
                <a:lnTo>
                  <a:pt x="39526" y="20838"/>
                </a:lnTo>
                <a:lnTo>
                  <a:pt x="43813" y="19449"/>
                </a:lnTo>
                <a:lnTo>
                  <a:pt x="48259" y="17728"/>
                </a:lnTo>
                <a:lnTo>
                  <a:pt x="52810" y="16581"/>
                </a:lnTo>
                <a:lnTo>
                  <a:pt x="57432" y="15817"/>
                </a:lnTo>
                <a:lnTo>
                  <a:pt x="62100" y="15307"/>
                </a:lnTo>
                <a:lnTo>
                  <a:pt x="66801" y="14173"/>
                </a:lnTo>
                <a:lnTo>
                  <a:pt x="71521" y="12624"/>
                </a:lnTo>
                <a:lnTo>
                  <a:pt x="76256" y="10797"/>
                </a:lnTo>
                <a:lnTo>
                  <a:pt x="81000" y="9579"/>
                </a:lnTo>
                <a:lnTo>
                  <a:pt x="85750" y="8767"/>
                </a:lnTo>
                <a:lnTo>
                  <a:pt x="97195" y="7464"/>
                </a:lnTo>
                <a:lnTo>
                  <a:pt x="98928" y="6564"/>
                </a:lnTo>
                <a:lnTo>
                  <a:pt x="100877" y="5170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SMARTPenAnnotation341"/>
          <p:cNvSpPr/>
          <p:nvPr/>
        </p:nvSpPr>
        <p:spPr>
          <a:xfrm>
            <a:off x="5472112" y="4307681"/>
            <a:ext cx="135732" cy="35720"/>
          </a:xfrm>
          <a:custGeom>
            <a:avLst/>
            <a:gdLst/>
            <a:ahLst/>
            <a:cxnLst/>
            <a:rect l="0" t="0" r="0" b="0"/>
            <a:pathLst>
              <a:path w="135732" h="35720">
                <a:moveTo>
                  <a:pt x="0" y="35719"/>
                </a:moveTo>
                <a:lnTo>
                  <a:pt x="0" y="29568"/>
                </a:lnTo>
                <a:lnTo>
                  <a:pt x="794" y="29237"/>
                </a:lnTo>
                <a:lnTo>
                  <a:pt x="3792" y="28869"/>
                </a:lnTo>
                <a:lnTo>
                  <a:pt x="7771" y="28706"/>
                </a:lnTo>
                <a:lnTo>
                  <a:pt x="14473" y="28614"/>
                </a:lnTo>
                <a:lnTo>
                  <a:pt x="16793" y="28600"/>
                </a:lnTo>
                <a:lnTo>
                  <a:pt x="19133" y="27798"/>
                </a:lnTo>
                <a:lnTo>
                  <a:pt x="21487" y="26469"/>
                </a:lnTo>
                <a:lnTo>
                  <a:pt x="23849" y="24790"/>
                </a:lnTo>
                <a:lnTo>
                  <a:pt x="26218" y="23670"/>
                </a:lnTo>
                <a:lnTo>
                  <a:pt x="28592" y="22924"/>
                </a:lnTo>
                <a:lnTo>
                  <a:pt x="30967" y="22426"/>
                </a:lnTo>
                <a:lnTo>
                  <a:pt x="34139" y="21301"/>
                </a:lnTo>
                <a:lnTo>
                  <a:pt x="37840" y="19757"/>
                </a:lnTo>
                <a:lnTo>
                  <a:pt x="41896" y="17934"/>
                </a:lnTo>
                <a:lnTo>
                  <a:pt x="46187" y="16718"/>
                </a:lnTo>
                <a:lnTo>
                  <a:pt x="50635" y="15908"/>
                </a:lnTo>
                <a:lnTo>
                  <a:pt x="55188" y="15368"/>
                </a:lnTo>
                <a:lnTo>
                  <a:pt x="59017" y="14214"/>
                </a:lnTo>
                <a:lnTo>
                  <a:pt x="62364" y="12651"/>
                </a:lnTo>
                <a:lnTo>
                  <a:pt x="65388" y="10815"/>
                </a:lnTo>
                <a:lnTo>
                  <a:pt x="68992" y="9591"/>
                </a:lnTo>
                <a:lnTo>
                  <a:pt x="72982" y="8776"/>
                </a:lnTo>
                <a:lnTo>
                  <a:pt x="77230" y="8231"/>
                </a:lnTo>
                <a:lnTo>
                  <a:pt x="81649" y="7075"/>
                </a:lnTo>
                <a:lnTo>
                  <a:pt x="86183" y="5510"/>
                </a:lnTo>
                <a:lnTo>
                  <a:pt x="90793" y="3674"/>
                </a:lnTo>
                <a:lnTo>
                  <a:pt x="96247" y="2449"/>
                </a:lnTo>
                <a:lnTo>
                  <a:pt x="102265" y="1633"/>
                </a:lnTo>
                <a:lnTo>
                  <a:pt x="113714" y="725"/>
                </a:lnTo>
                <a:lnTo>
                  <a:pt x="121448" y="322"/>
                </a:lnTo>
                <a:lnTo>
                  <a:pt x="127531" y="143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SMARTPenAnnotation342"/>
          <p:cNvSpPr/>
          <p:nvPr/>
        </p:nvSpPr>
        <p:spPr>
          <a:xfrm>
            <a:off x="5750718" y="4136267"/>
            <a:ext cx="221333" cy="228467"/>
          </a:xfrm>
          <a:custGeom>
            <a:avLst/>
            <a:gdLst/>
            <a:ahLst/>
            <a:cxnLst/>
            <a:rect l="0" t="0" r="0" b="0"/>
            <a:pathLst>
              <a:path w="221333" h="228467">
                <a:moveTo>
                  <a:pt x="50007" y="49970"/>
                </a:moveTo>
                <a:lnTo>
                  <a:pt x="50007" y="46178"/>
                </a:lnTo>
                <a:lnTo>
                  <a:pt x="50801" y="45060"/>
                </a:lnTo>
                <a:lnTo>
                  <a:pt x="52123" y="44316"/>
                </a:lnTo>
                <a:lnTo>
                  <a:pt x="53799" y="43819"/>
                </a:lnTo>
                <a:lnTo>
                  <a:pt x="57777" y="41151"/>
                </a:lnTo>
                <a:lnTo>
                  <a:pt x="59949" y="39328"/>
                </a:lnTo>
                <a:lnTo>
                  <a:pt x="62191" y="38113"/>
                </a:lnTo>
                <a:lnTo>
                  <a:pt x="66799" y="36763"/>
                </a:lnTo>
                <a:lnTo>
                  <a:pt x="71493" y="34046"/>
                </a:lnTo>
                <a:lnTo>
                  <a:pt x="76225" y="30193"/>
                </a:lnTo>
                <a:lnTo>
                  <a:pt x="80974" y="25834"/>
                </a:lnTo>
                <a:lnTo>
                  <a:pt x="87847" y="21252"/>
                </a:lnTo>
                <a:lnTo>
                  <a:pt x="91902" y="18918"/>
                </a:lnTo>
                <a:lnTo>
                  <a:pt x="100641" y="14209"/>
                </a:lnTo>
                <a:lnTo>
                  <a:pt x="119187" y="4718"/>
                </a:lnTo>
                <a:lnTo>
                  <a:pt x="123908" y="3133"/>
                </a:lnTo>
                <a:lnTo>
                  <a:pt x="128643" y="2077"/>
                </a:lnTo>
                <a:lnTo>
                  <a:pt x="133387" y="1373"/>
                </a:lnTo>
                <a:lnTo>
                  <a:pt x="137343" y="903"/>
                </a:lnTo>
                <a:lnTo>
                  <a:pt x="143856" y="381"/>
                </a:lnTo>
                <a:lnTo>
                  <a:pt x="149397" y="149"/>
                </a:lnTo>
                <a:lnTo>
                  <a:pt x="156978" y="19"/>
                </a:lnTo>
                <a:lnTo>
                  <a:pt x="159421" y="0"/>
                </a:lnTo>
                <a:lnTo>
                  <a:pt x="161843" y="782"/>
                </a:lnTo>
                <a:lnTo>
                  <a:pt x="166651" y="3767"/>
                </a:lnTo>
                <a:lnTo>
                  <a:pt x="171434" y="7739"/>
                </a:lnTo>
                <a:lnTo>
                  <a:pt x="173821" y="9910"/>
                </a:lnTo>
                <a:lnTo>
                  <a:pt x="175412" y="12151"/>
                </a:lnTo>
                <a:lnTo>
                  <a:pt x="177179" y="16757"/>
                </a:lnTo>
                <a:lnTo>
                  <a:pt x="177965" y="23567"/>
                </a:lnTo>
                <a:lnTo>
                  <a:pt x="178175" y="27605"/>
                </a:lnTo>
                <a:lnTo>
                  <a:pt x="177521" y="31092"/>
                </a:lnTo>
                <a:lnTo>
                  <a:pt x="174678" y="37082"/>
                </a:lnTo>
                <a:lnTo>
                  <a:pt x="170768" y="44507"/>
                </a:lnTo>
                <a:lnTo>
                  <a:pt x="168614" y="48709"/>
                </a:lnTo>
                <a:lnTo>
                  <a:pt x="165591" y="53098"/>
                </a:lnTo>
                <a:lnTo>
                  <a:pt x="161988" y="57612"/>
                </a:lnTo>
                <a:lnTo>
                  <a:pt x="157998" y="62208"/>
                </a:lnTo>
                <a:lnTo>
                  <a:pt x="151449" y="69432"/>
                </a:lnTo>
                <a:lnTo>
                  <a:pt x="145098" y="76082"/>
                </a:lnTo>
                <a:lnTo>
                  <a:pt x="136984" y="84330"/>
                </a:lnTo>
                <a:lnTo>
                  <a:pt x="130203" y="89054"/>
                </a:lnTo>
                <a:lnTo>
                  <a:pt x="124543" y="91947"/>
                </a:lnTo>
                <a:lnTo>
                  <a:pt x="119382" y="95878"/>
                </a:lnTo>
                <a:lnTo>
                  <a:pt x="114442" y="98155"/>
                </a:lnTo>
                <a:lnTo>
                  <a:pt x="108596" y="99617"/>
                </a:lnTo>
                <a:lnTo>
                  <a:pt x="101737" y="99905"/>
                </a:lnTo>
                <a:lnTo>
                  <a:pt x="92985" y="99975"/>
                </a:lnTo>
                <a:lnTo>
                  <a:pt x="96696" y="99976"/>
                </a:lnTo>
                <a:lnTo>
                  <a:pt x="98595" y="99182"/>
                </a:lnTo>
                <a:lnTo>
                  <a:pt x="105230" y="94322"/>
                </a:lnTo>
                <a:lnTo>
                  <a:pt x="105872" y="93825"/>
                </a:lnTo>
                <a:lnTo>
                  <a:pt x="110819" y="91157"/>
                </a:lnTo>
                <a:lnTo>
                  <a:pt x="117516" y="87325"/>
                </a:lnTo>
                <a:lnTo>
                  <a:pt x="123138" y="82977"/>
                </a:lnTo>
                <a:lnTo>
                  <a:pt x="126542" y="81499"/>
                </a:lnTo>
                <a:lnTo>
                  <a:pt x="130399" y="80515"/>
                </a:lnTo>
                <a:lnTo>
                  <a:pt x="134558" y="79858"/>
                </a:lnTo>
                <a:lnTo>
                  <a:pt x="141295" y="79129"/>
                </a:lnTo>
                <a:lnTo>
                  <a:pt x="147730" y="78804"/>
                </a:lnTo>
                <a:lnTo>
                  <a:pt x="160277" y="78622"/>
                </a:lnTo>
                <a:lnTo>
                  <a:pt x="169395" y="78579"/>
                </a:lnTo>
                <a:lnTo>
                  <a:pt x="174049" y="79362"/>
                </a:lnTo>
                <a:lnTo>
                  <a:pt x="178739" y="80677"/>
                </a:lnTo>
                <a:lnTo>
                  <a:pt x="183453" y="82347"/>
                </a:lnTo>
                <a:lnTo>
                  <a:pt x="187390" y="83462"/>
                </a:lnTo>
                <a:lnTo>
                  <a:pt x="193880" y="84699"/>
                </a:lnTo>
                <a:lnTo>
                  <a:pt x="199411" y="87366"/>
                </a:lnTo>
                <a:lnTo>
                  <a:pt x="201997" y="89188"/>
                </a:lnTo>
                <a:lnTo>
                  <a:pt x="206987" y="95446"/>
                </a:lnTo>
                <a:lnTo>
                  <a:pt x="209429" y="99338"/>
                </a:lnTo>
                <a:lnTo>
                  <a:pt x="214258" y="105778"/>
                </a:lnTo>
                <a:lnTo>
                  <a:pt x="216658" y="108606"/>
                </a:lnTo>
                <a:lnTo>
                  <a:pt x="218257" y="112080"/>
                </a:lnTo>
                <a:lnTo>
                  <a:pt x="219324" y="115983"/>
                </a:lnTo>
                <a:lnTo>
                  <a:pt x="220035" y="120172"/>
                </a:lnTo>
                <a:lnTo>
                  <a:pt x="220508" y="124553"/>
                </a:lnTo>
                <a:lnTo>
                  <a:pt x="220825" y="129061"/>
                </a:lnTo>
                <a:lnTo>
                  <a:pt x="221176" y="137509"/>
                </a:lnTo>
                <a:lnTo>
                  <a:pt x="221332" y="143910"/>
                </a:lnTo>
                <a:lnTo>
                  <a:pt x="220580" y="147521"/>
                </a:lnTo>
                <a:lnTo>
                  <a:pt x="219284" y="151517"/>
                </a:lnTo>
                <a:lnTo>
                  <a:pt x="217627" y="155768"/>
                </a:lnTo>
                <a:lnTo>
                  <a:pt x="215729" y="160189"/>
                </a:lnTo>
                <a:lnTo>
                  <a:pt x="211502" y="169336"/>
                </a:lnTo>
                <a:lnTo>
                  <a:pt x="209265" y="173203"/>
                </a:lnTo>
                <a:lnTo>
                  <a:pt x="204661" y="179618"/>
                </a:lnTo>
                <a:lnTo>
                  <a:pt x="201528" y="183233"/>
                </a:lnTo>
                <a:lnTo>
                  <a:pt x="197852" y="187231"/>
                </a:lnTo>
                <a:lnTo>
                  <a:pt x="187211" y="198325"/>
                </a:lnTo>
                <a:lnTo>
                  <a:pt x="180836" y="204012"/>
                </a:lnTo>
                <a:lnTo>
                  <a:pt x="176914" y="206640"/>
                </a:lnTo>
                <a:lnTo>
                  <a:pt x="172712" y="209185"/>
                </a:lnTo>
                <a:lnTo>
                  <a:pt x="168322" y="211676"/>
                </a:lnTo>
                <a:lnTo>
                  <a:pt x="159213" y="216560"/>
                </a:lnTo>
                <a:lnTo>
                  <a:pt x="155354" y="218180"/>
                </a:lnTo>
                <a:lnTo>
                  <a:pt x="148951" y="219980"/>
                </a:lnTo>
                <a:lnTo>
                  <a:pt x="145338" y="221254"/>
                </a:lnTo>
                <a:lnTo>
                  <a:pt x="141342" y="222897"/>
                </a:lnTo>
                <a:lnTo>
                  <a:pt x="137091" y="224786"/>
                </a:lnTo>
                <a:lnTo>
                  <a:pt x="132669" y="226045"/>
                </a:lnTo>
                <a:lnTo>
                  <a:pt x="128134" y="226885"/>
                </a:lnTo>
                <a:lnTo>
                  <a:pt x="123523" y="227444"/>
                </a:lnTo>
                <a:lnTo>
                  <a:pt x="118861" y="227818"/>
                </a:lnTo>
                <a:lnTo>
                  <a:pt x="114166" y="228066"/>
                </a:lnTo>
                <a:lnTo>
                  <a:pt x="104716" y="228343"/>
                </a:lnTo>
                <a:lnTo>
                  <a:pt x="95224" y="228466"/>
                </a:lnTo>
                <a:lnTo>
                  <a:pt x="90470" y="227705"/>
                </a:lnTo>
                <a:lnTo>
                  <a:pt x="85714" y="226404"/>
                </a:lnTo>
                <a:lnTo>
                  <a:pt x="80955" y="224742"/>
                </a:lnTo>
                <a:lnTo>
                  <a:pt x="76195" y="223635"/>
                </a:lnTo>
                <a:lnTo>
                  <a:pt x="71434" y="222897"/>
                </a:lnTo>
                <a:lnTo>
                  <a:pt x="66673" y="222404"/>
                </a:lnTo>
                <a:lnTo>
                  <a:pt x="62705" y="222076"/>
                </a:lnTo>
                <a:lnTo>
                  <a:pt x="56180" y="221712"/>
                </a:lnTo>
                <a:lnTo>
                  <a:pt x="52535" y="220821"/>
                </a:lnTo>
                <a:lnTo>
                  <a:pt x="48517" y="219433"/>
                </a:lnTo>
                <a:lnTo>
                  <a:pt x="44251" y="217714"/>
                </a:lnTo>
                <a:lnTo>
                  <a:pt x="37394" y="215804"/>
                </a:lnTo>
                <a:lnTo>
                  <a:pt x="31701" y="214955"/>
                </a:lnTo>
                <a:lnTo>
                  <a:pt x="26525" y="214578"/>
                </a:lnTo>
                <a:lnTo>
                  <a:pt x="21579" y="214410"/>
                </a:lnTo>
                <a:lnTo>
                  <a:pt x="19149" y="214366"/>
                </a:lnTo>
                <a:lnTo>
                  <a:pt x="16735" y="213542"/>
                </a:lnTo>
                <a:lnTo>
                  <a:pt x="11936" y="210510"/>
                </a:lnTo>
                <a:lnTo>
                  <a:pt x="7157" y="208634"/>
                </a:lnTo>
                <a:lnTo>
                  <a:pt x="0" y="20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SMARTPenAnnotation343"/>
          <p:cNvSpPr/>
          <p:nvPr/>
        </p:nvSpPr>
        <p:spPr>
          <a:xfrm>
            <a:off x="6072481" y="4293430"/>
            <a:ext cx="27194" cy="49971"/>
          </a:xfrm>
          <a:custGeom>
            <a:avLst/>
            <a:gdLst/>
            <a:ahLst/>
            <a:cxnLst/>
            <a:rect l="0" t="0" r="0" b="0"/>
            <a:pathLst>
              <a:path w="27194" h="49971">
                <a:moveTo>
                  <a:pt x="6850" y="49970"/>
                </a:moveTo>
                <a:lnTo>
                  <a:pt x="3058" y="49970"/>
                </a:lnTo>
                <a:lnTo>
                  <a:pt x="1940" y="49176"/>
                </a:lnTo>
                <a:lnTo>
                  <a:pt x="1195" y="47853"/>
                </a:lnTo>
                <a:lnTo>
                  <a:pt x="699" y="46177"/>
                </a:lnTo>
                <a:lnTo>
                  <a:pt x="368" y="44266"/>
                </a:lnTo>
                <a:lnTo>
                  <a:pt x="147" y="42199"/>
                </a:lnTo>
                <a:lnTo>
                  <a:pt x="0" y="40027"/>
                </a:lnTo>
                <a:lnTo>
                  <a:pt x="696" y="37785"/>
                </a:lnTo>
                <a:lnTo>
                  <a:pt x="1954" y="35496"/>
                </a:lnTo>
                <a:lnTo>
                  <a:pt x="3586" y="33177"/>
                </a:lnTo>
                <a:lnTo>
                  <a:pt x="4674" y="30837"/>
                </a:lnTo>
                <a:lnTo>
                  <a:pt x="5399" y="28483"/>
                </a:lnTo>
                <a:lnTo>
                  <a:pt x="5883" y="26121"/>
                </a:lnTo>
                <a:lnTo>
                  <a:pt x="6205" y="23751"/>
                </a:lnTo>
                <a:lnTo>
                  <a:pt x="6420" y="21378"/>
                </a:lnTo>
                <a:lnTo>
                  <a:pt x="6563" y="19002"/>
                </a:lnTo>
                <a:lnTo>
                  <a:pt x="7452" y="16625"/>
                </a:lnTo>
                <a:lnTo>
                  <a:pt x="8839" y="14246"/>
                </a:lnTo>
                <a:lnTo>
                  <a:pt x="10557" y="11866"/>
                </a:lnTo>
                <a:lnTo>
                  <a:pt x="11703" y="9486"/>
                </a:lnTo>
                <a:lnTo>
                  <a:pt x="12466" y="7106"/>
                </a:lnTo>
                <a:lnTo>
                  <a:pt x="12975" y="4725"/>
                </a:lnTo>
                <a:lnTo>
                  <a:pt x="14109" y="3138"/>
                </a:lnTo>
                <a:lnTo>
                  <a:pt x="15658" y="2080"/>
                </a:lnTo>
                <a:lnTo>
                  <a:pt x="20055" y="381"/>
                </a:lnTo>
                <a:lnTo>
                  <a:pt x="21210" y="242"/>
                </a:lnTo>
                <a:lnTo>
                  <a:pt x="22773" y="149"/>
                </a:lnTo>
                <a:lnTo>
                  <a:pt x="27193" y="0"/>
                </a:lnTo>
                <a:lnTo>
                  <a:pt x="26762" y="782"/>
                </a:lnTo>
                <a:lnTo>
                  <a:pt x="25681" y="2096"/>
                </a:lnTo>
                <a:lnTo>
                  <a:pt x="22035" y="6117"/>
                </a:lnTo>
                <a:lnTo>
                  <a:pt x="17611" y="10606"/>
                </a:lnTo>
                <a:lnTo>
                  <a:pt x="16405" y="12615"/>
                </a:lnTo>
                <a:lnTo>
                  <a:pt x="15601" y="14748"/>
                </a:lnTo>
                <a:lnTo>
                  <a:pt x="15065" y="16963"/>
                </a:lnTo>
                <a:lnTo>
                  <a:pt x="14708" y="19234"/>
                </a:lnTo>
                <a:lnTo>
                  <a:pt x="14470" y="21542"/>
                </a:lnTo>
                <a:lnTo>
                  <a:pt x="13994" y="2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SMARTPenAnnotation344"/>
          <p:cNvSpPr/>
          <p:nvPr/>
        </p:nvSpPr>
        <p:spPr>
          <a:xfrm>
            <a:off x="6200891" y="4093368"/>
            <a:ext cx="149872" cy="199919"/>
          </a:xfrm>
          <a:custGeom>
            <a:avLst/>
            <a:gdLst/>
            <a:ahLst/>
            <a:cxnLst/>
            <a:rect l="0" t="0" r="0" b="0"/>
            <a:pathLst>
              <a:path w="149872" h="199919">
                <a:moveTo>
                  <a:pt x="49890" y="0"/>
                </a:moveTo>
                <a:lnTo>
                  <a:pt x="49890" y="3793"/>
                </a:lnTo>
                <a:lnTo>
                  <a:pt x="49096" y="4910"/>
                </a:lnTo>
                <a:lnTo>
                  <a:pt x="47773" y="5655"/>
                </a:lnTo>
                <a:lnTo>
                  <a:pt x="43739" y="6850"/>
                </a:lnTo>
                <a:lnTo>
                  <a:pt x="43408" y="7742"/>
                </a:lnTo>
                <a:lnTo>
                  <a:pt x="43040" y="10849"/>
                </a:lnTo>
                <a:lnTo>
                  <a:pt x="42149" y="12789"/>
                </a:lnTo>
                <a:lnTo>
                  <a:pt x="39041" y="17061"/>
                </a:lnTo>
                <a:lnTo>
                  <a:pt x="37101" y="20106"/>
                </a:lnTo>
                <a:lnTo>
                  <a:pt x="35014" y="23722"/>
                </a:lnTo>
                <a:lnTo>
                  <a:pt x="30579" y="31975"/>
                </a:lnTo>
                <a:lnTo>
                  <a:pt x="18899" y="54903"/>
                </a:lnTo>
                <a:lnTo>
                  <a:pt x="17323" y="59621"/>
                </a:lnTo>
                <a:lnTo>
                  <a:pt x="16272" y="64354"/>
                </a:lnTo>
                <a:lnTo>
                  <a:pt x="15572" y="69096"/>
                </a:lnTo>
                <a:lnTo>
                  <a:pt x="14311" y="73845"/>
                </a:lnTo>
                <a:lnTo>
                  <a:pt x="12677" y="78599"/>
                </a:lnTo>
                <a:lnTo>
                  <a:pt x="10794" y="83356"/>
                </a:lnTo>
                <a:lnTo>
                  <a:pt x="6585" y="94991"/>
                </a:lnTo>
                <a:lnTo>
                  <a:pt x="4351" y="101428"/>
                </a:lnTo>
                <a:lnTo>
                  <a:pt x="2862" y="107306"/>
                </a:lnTo>
                <a:lnTo>
                  <a:pt x="1869" y="112813"/>
                </a:lnTo>
                <a:lnTo>
                  <a:pt x="1207" y="118071"/>
                </a:lnTo>
                <a:lnTo>
                  <a:pt x="766" y="123164"/>
                </a:lnTo>
                <a:lnTo>
                  <a:pt x="472" y="128147"/>
                </a:lnTo>
                <a:lnTo>
                  <a:pt x="145" y="137917"/>
                </a:lnTo>
                <a:lnTo>
                  <a:pt x="0" y="147551"/>
                </a:lnTo>
                <a:lnTo>
                  <a:pt x="755" y="152342"/>
                </a:lnTo>
                <a:lnTo>
                  <a:pt x="2052" y="157124"/>
                </a:lnTo>
                <a:lnTo>
                  <a:pt x="3710" y="161899"/>
                </a:lnTo>
                <a:lnTo>
                  <a:pt x="5610" y="165877"/>
                </a:lnTo>
                <a:lnTo>
                  <a:pt x="7670" y="169322"/>
                </a:lnTo>
                <a:lnTo>
                  <a:pt x="9837" y="172413"/>
                </a:lnTo>
                <a:lnTo>
                  <a:pt x="12075" y="176061"/>
                </a:lnTo>
                <a:lnTo>
                  <a:pt x="14362" y="180080"/>
                </a:lnTo>
                <a:lnTo>
                  <a:pt x="16679" y="184347"/>
                </a:lnTo>
                <a:lnTo>
                  <a:pt x="19018" y="187192"/>
                </a:lnTo>
                <a:lnTo>
                  <a:pt x="21371" y="189089"/>
                </a:lnTo>
                <a:lnTo>
                  <a:pt x="26896" y="191989"/>
                </a:lnTo>
                <a:lnTo>
                  <a:pt x="34643" y="195925"/>
                </a:lnTo>
                <a:lnTo>
                  <a:pt x="38138" y="197291"/>
                </a:lnTo>
                <a:lnTo>
                  <a:pt x="41262" y="198203"/>
                </a:lnTo>
                <a:lnTo>
                  <a:pt x="44138" y="198811"/>
                </a:lnTo>
                <a:lnTo>
                  <a:pt x="46849" y="199215"/>
                </a:lnTo>
                <a:lnTo>
                  <a:pt x="49450" y="199485"/>
                </a:lnTo>
                <a:lnTo>
                  <a:pt x="51978" y="199666"/>
                </a:lnTo>
                <a:lnTo>
                  <a:pt x="55251" y="199785"/>
                </a:lnTo>
                <a:lnTo>
                  <a:pt x="63120" y="199918"/>
                </a:lnTo>
                <a:lnTo>
                  <a:pt x="67441" y="199160"/>
                </a:lnTo>
                <a:lnTo>
                  <a:pt x="71910" y="197861"/>
                </a:lnTo>
                <a:lnTo>
                  <a:pt x="76476" y="196201"/>
                </a:lnTo>
                <a:lnTo>
                  <a:pt x="80314" y="195095"/>
                </a:lnTo>
                <a:lnTo>
                  <a:pt x="83666" y="194357"/>
                </a:lnTo>
                <a:lnTo>
                  <a:pt x="86695" y="193865"/>
                </a:lnTo>
                <a:lnTo>
                  <a:pt x="90302" y="192744"/>
                </a:lnTo>
                <a:lnTo>
                  <a:pt x="94294" y="191202"/>
                </a:lnTo>
                <a:lnTo>
                  <a:pt x="98543" y="189381"/>
                </a:lnTo>
                <a:lnTo>
                  <a:pt x="102962" y="186579"/>
                </a:lnTo>
                <a:lnTo>
                  <a:pt x="107497" y="183123"/>
                </a:lnTo>
                <a:lnTo>
                  <a:pt x="112107" y="179232"/>
                </a:lnTo>
                <a:lnTo>
                  <a:pt x="115974" y="175845"/>
                </a:lnTo>
                <a:lnTo>
                  <a:pt x="122388" y="169964"/>
                </a:lnTo>
                <a:lnTo>
                  <a:pt x="134254" y="158398"/>
                </a:lnTo>
                <a:lnTo>
                  <a:pt x="137088" y="154811"/>
                </a:lnTo>
                <a:lnTo>
                  <a:pt x="140239" y="148709"/>
                </a:lnTo>
                <a:lnTo>
                  <a:pt x="143755" y="141235"/>
                </a:lnTo>
                <a:lnTo>
                  <a:pt x="145804" y="137019"/>
                </a:lnTo>
                <a:lnTo>
                  <a:pt x="147170" y="133415"/>
                </a:lnTo>
                <a:lnTo>
                  <a:pt x="148688" y="127294"/>
                </a:lnTo>
                <a:lnTo>
                  <a:pt x="149363" y="121927"/>
                </a:lnTo>
                <a:lnTo>
                  <a:pt x="149796" y="115807"/>
                </a:lnTo>
                <a:lnTo>
                  <a:pt x="149871" y="110954"/>
                </a:lnTo>
                <a:lnTo>
                  <a:pt x="149087" y="109689"/>
                </a:lnTo>
                <a:lnTo>
                  <a:pt x="147772" y="108844"/>
                </a:lnTo>
                <a:lnTo>
                  <a:pt x="144193" y="107907"/>
                </a:lnTo>
                <a:lnTo>
                  <a:pt x="139956" y="107490"/>
                </a:lnTo>
                <a:lnTo>
                  <a:pt x="136922" y="108172"/>
                </a:lnTo>
                <a:lnTo>
                  <a:pt x="133311" y="109421"/>
                </a:lnTo>
                <a:lnTo>
                  <a:pt x="129316" y="111048"/>
                </a:lnTo>
                <a:lnTo>
                  <a:pt x="125860" y="112926"/>
                </a:lnTo>
                <a:lnTo>
                  <a:pt x="122761" y="114971"/>
                </a:lnTo>
                <a:lnTo>
                  <a:pt x="119902" y="117129"/>
                </a:lnTo>
                <a:lnTo>
                  <a:pt x="117202" y="119361"/>
                </a:lnTo>
                <a:lnTo>
                  <a:pt x="114609" y="121643"/>
                </a:lnTo>
                <a:lnTo>
                  <a:pt x="112085" y="123958"/>
                </a:lnTo>
                <a:lnTo>
                  <a:pt x="100950" y="134801"/>
                </a:lnTo>
                <a:lnTo>
                  <a:pt x="91389" y="144275"/>
                </a:lnTo>
                <a:lnTo>
                  <a:pt x="89462" y="146984"/>
                </a:lnTo>
                <a:lnTo>
                  <a:pt x="87321" y="152110"/>
                </a:lnTo>
                <a:lnTo>
                  <a:pt x="84254" y="157034"/>
                </a:lnTo>
                <a:lnTo>
                  <a:pt x="82323" y="159458"/>
                </a:lnTo>
                <a:lnTo>
                  <a:pt x="80180" y="164268"/>
                </a:lnTo>
                <a:lnTo>
                  <a:pt x="79227" y="169052"/>
                </a:lnTo>
                <a:lnTo>
                  <a:pt x="78803" y="173824"/>
                </a:lnTo>
                <a:lnTo>
                  <a:pt x="79484" y="175414"/>
                </a:lnTo>
                <a:lnTo>
                  <a:pt x="80732" y="176474"/>
                </a:lnTo>
                <a:lnTo>
                  <a:pt x="85609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SMARTPenAnnotation345"/>
          <p:cNvSpPr/>
          <p:nvPr/>
        </p:nvSpPr>
        <p:spPr>
          <a:xfrm>
            <a:off x="6409329" y="4086259"/>
            <a:ext cx="155778" cy="185664"/>
          </a:xfrm>
          <a:custGeom>
            <a:avLst/>
            <a:gdLst/>
            <a:ahLst/>
            <a:cxnLst/>
            <a:rect l="0" t="0" r="0" b="0"/>
            <a:pathLst>
              <a:path w="155778" h="185664">
                <a:moveTo>
                  <a:pt x="20046" y="28541"/>
                </a:moveTo>
                <a:lnTo>
                  <a:pt x="20046" y="24748"/>
                </a:lnTo>
                <a:lnTo>
                  <a:pt x="20840" y="23631"/>
                </a:lnTo>
                <a:lnTo>
                  <a:pt x="22162" y="22886"/>
                </a:lnTo>
                <a:lnTo>
                  <a:pt x="26196" y="21691"/>
                </a:lnTo>
                <a:lnTo>
                  <a:pt x="26527" y="20799"/>
                </a:lnTo>
                <a:lnTo>
                  <a:pt x="26895" y="17692"/>
                </a:lnTo>
                <a:lnTo>
                  <a:pt x="28581" y="16545"/>
                </a:lnTo>
                <a:lnTo>
                  <a:pt x="31292" y="15781"/>
                </a:lnTo>
                <a:lnTo>
                  <a:pt x="34686" y="15272"/>
                </a:lnTo>
                <a:lnTo>
                  <a:pt x="37744" y="14138"/>
                </a:lnTo>
                <a:lnTo>
                  <a:pt x="40576" y="12589"/>
                </a:lnTo>
                <a:lnTo>
                  <a:pt x="43257" y="10763"/>
                </a:lnTo>
                <a:lnTo>
                  <a:pt x="45838" y="8751"/>
                </a:lnTo>
                <a:lnTo>
                  <a:pt x="48354" y="6616"/>
                </a:lnTo>
                <a:lnTo>
                  <a:pt x="50824" y="4399"/>
                </a:lnTo>
                <a:lnTo>
                  <a:pt x="53264" y="2921"/>
                </a:lnTo>
                <a:lnTo>
                  <a:pt x="58093" y="1279"/>
                </a:lnTo>
                <a:lnTo>
                  <a:pt x="61286" y="841"/>
                </a:lnTo>
                <a:lnTo>
                  <a:pt x="65001" y="549"/>
                </a:lnTo>
                <a:lnTo>
                  <a:pt x="72570" y="225"/>
                </a:lnTo>
                <a:lnTo>
                  <a:pt x="81293" y="43"/>
                </a:lnTo>
                <a:lnTo>
                  <a:pt x="86425" y="0"/>
                </a:lnTo>
                <a:lnTo>
                  <a:pt x="88905" y="782"/>
                </a:lnTo>
                <a:lnTo>
                  <a:pt x="91352" y="2098"/>
                </a:lnTo>
                <a:lnTo>
                  <a:pt x="96187" y="5676"/>
                </a:lnTo>
                <a:lnTo>
                  <a:pt x="100982" y="9911"/>
                </a:lnTo>
                <a:lnTo>
                  <a:pt x="105759" y="14440"/>
                </a:lnTo>
                <a:lnTo>
                  <a:pt x="108144" y="16759"/>
                </a:lnTo>
                <a:lnTo>
                  <a:pt x="109734" y="19099"/>
                </a:lnTo>
                <a:lnTo>
                  <a:pt x="111501" y="23815"/>
                </a:lnTo>
                <a:lnTo>
                  <a:pt x="112766" y="26978"/>
                </a:lnTo>
                <a:lnTo>
                  <a:pt x="114403" y="30674"/>
                </a:lnTo>
                <a:lnTo>
                  <a:pt x="116288" y="34725"/>
                </a:lnTo>
                <a:lnTo>
                  <a:pt x="117544" y="39014"/>
                </a:lnTo>
                <a:lnTo>
                  <a:pt x="118382" y="43460"/>
                </a:lnTo>
                <a:lnTo>
                  <a:pt x="118941" y="48012"/>
                </a:lnTo>
                <a:lnTo>
                  <a:pt x="118519" y="52634"/>
                </a:lnTo>
                <a:lnTo>
                  <a:pt x="117445" y="57303"/>
                </a:lnTo>
                <a:lnTo>
                  <a:pt x="115935" y="62003"/>
                </a:lnTo>
                <a:lnTo>
                  <a:pt x="114134" y="66723"/>
                </a:lnTo>
                <a:lnTo>
                  <a:pt x="112141" y="71458"/>
                </a:lnTo>
                <a:lnTo>
                  <a:pt x="110017" y="76202"/>
                </a:lnTo>
                <a:lnTo>
                  <a:pt x="108601" y="81746"/>
                </a:lnTo>
                <a:lnTo>
                  <a:pt x="107658" y="87824"/>
                </a:lnTo>
                <a:lnTo>
                  <a:pt x="107029" y="94257"/>
                </a:lnTo>
                <a:lnTo>
                  <a:pt x="105022" y="100132"/>
                </a:lnTo>
                <a:lnTo>
                  <a:pt x="102096" y="105637"/>
                </a:lnTo>
                <a:lnTo>
                  <a:pt x="98559" y="110895"/>
                </a:lnTo>
                <a:lnTo>
                  <a:pt x="96200" y="116781"/>
                </a:lnTo>
                <a:lnTo>
                  <a:pt x="94628" y="123086"/>
                </a:lnTo>
                <a:lnTo>
                  <a:pt x="93579" y="129671"/>
                </a:lnTo>
                <a:lnTo>
                  <a:pt x="91293" y="135648"/>
                </a:lnTo>
                <a:lnTo>
                  <a:pt x="88182" y="141221"/>
                </a:lnTo>
                <a:lnTo>
                  <a:pt x="84520" y="146523"/>
                </a:lnTo>
                <a:lnTo>
                  <a:pt x="81284" y="151645"/>
                </a:lnTo>
                <a:lnTo>
                  <a:pt x="78334" y="156648"/>
                </a:lnTo>
                <a:lnTo>
                  <a:pt x="75574" y="161571"/>
                </a:lnTo>
                <a:lnTo>
                  <a:pt x="72145" y="165646"/>
                </a:lnTo>
                <a:lnTo>
                  <a:pt x="68272" y="169157"/>
                </a:lnTo>
                <a:lnTo>
                  <a:pt x="64103" y="172291"/>
                </a:lnTo>
                <a:lnTo>
                  <a:pt x="60529" y="175174"/>
                </a:lnTo>
                <a:lnTo>
                  <a:pt x="57354" y="177890"/>
                </a:lnTo>
                <a:lnTo>
                  <a:pt x="54443" y="180494"/>
                </a:lnTo>
                <a:lnTo>
                  <a:pt x="50915" y="182230"/>
                </a:lnTo>
                <a:lnTo>
                  <a:pt x="46975" y="183388"/>
                </a:lnTo>
                <a:lnTo>
                  <a:pt x="42761" y="184160"/>
                </a:lnTo>
                <a:lnTo>
                  <a:pt x="39158" y="184674"/>
                </a:lnTo>
                <a:lnTo>
                  <a:pt x="35962" y="185017"/>
                </a:lnTo>
                <a:lnTo>
                  <a:pt x="33038" y="185246"/>
                </a:lnTo>
                <a:lnTo>
                  <a:pt x="30294" y="185398"/>
                </a:lnTo>
                <a:lnTo>
                  <a:pt x="21552" y="185663"/>
                </a:lnTo>
                <a:lnTo>
                  <a:pt x="18598" y="183569"/>
                </a:lnTo>
                <a:lnTo>
                  <a:pt x="14640" y="179992"/>
                </a:lnTo>
                <a:lnTo>
                  <a:pt x="7949" y="173516"/>
                </a:lnTo>
                <a:lnTo>
                  <a:pt x="3292" y="168910"/>
                </a:lnTo>
                <a:lnTo>
                  <a:pt x="1733" y="166570"/>
                </a:lnTo>
                <a:lnTo>
                  <a:pt x="0" y="161854"/>
                </a:lnTo>
                <a:lnTo>
                  <a:pt x="332" y="159485"/>
                </a:lnTo>
                <a:lnTo>
                  <a:pt x="1347" y="157111"/>
                </a:lnTo>
                <a:lnTo>
                  <a:pt x="4591" y="152359"/>
                </a:lnTo>
                <a:lnTo>
                  <a:pt x="8679" y="147600"/>
                </a:lnTo>
                <a:lnTo>
                  <a:pt x="10087" y="145220"/>
                </a:lnTo>
                <a:lnTo>
                  <a:pt x="11651" y="140458"/>
                </a:lnTo>
                <a:lnTo>
                  <a:pt x="14462" y="135696"/>
                </a:lnTo>
                <a:lnTo>
                  <a:pt x="16324" y="133315"/>
                </a:lnTo>
                <a:lnTo>
                  <a:pt x="19152" y="131728"/>
                </a:lnTo>
                <a:lnTo>
                  <a:pt x="22624" y="130670"/>
                </a:lnTo>
                <a:lnTo>
                  <a:pt x="26527" y="129964"/>
                </a:lnTo>
                <a:lnTo>
                  <a:pt x="29923" y="129494"/>
                </a:lnTo>
                <a:lnTo>
                  <a:pt x="32980" y="129180"/>
                </a:lnTo>
                <a:lnTo>
                  <a:pt x="35813" y="128971"/>
                </a:lnTo>
                <a:lnTo>
                  <a:pt x="39289" y="128832"/>
                </a:lnTo>
                <a:lnTo>
                  <a:pt x="47383" y="128677"/>
                </a:lnTo>
                <a:lnTo>
                  <a:pt x="74915" y="128564"/>
                </a:lnTo>
                <a:lnTo>
                  <a:pt x="78850" y="129354"/>
                </a:lnTo>
                <a:lnTo>
                  <a:pt x="82267" y="130675"/>
                </a:lnTo>
                <a:lnTo>
                  <a:pt x="85339" y="132349"/>
                </a:lnTo>
                <a:lnTo>
                  <a:pt x="97247" y="138497"/>
                </a:lnTo>
                <a:lnTo>
                  <a:pt x="110830" y="145346"/>
                </a:lnTo>
                <a:lnTo>
                  <a:pt x="114699" y="147686"/>
                </a:lnTo>
                <a:lnTo>
                  <a:pt x="118074" y="150040"/>
                </a:lnTo>
                <a:lnTo>
                  <a:pt x="121116" y="152402"/>
                </a:lnTo>
                <a:lnTo>
                  <a:pt x="123938" y="154771"/>
                </a:lnTo>
                <a:lnTo>
                  <a:pt x="126613" y="157145"/>
                </a:lnTo>
                <a:lnTo>
                  <a:pt x="129191" y="159520"/>
                </a:lnTo>
                <a:lnTo>
                  <a:pt x="132497" y="161897"/>
                </a:lnTo>
                <a:lnTo>
                  <a:pt x="136288" y="164276"/>
                </a:lnTo>
                <a:lnTo>
                  <a:pt x="140403" y="166656"/>
                </a:lnTo>
                <a:lnTo>
                  <a:pt x="143147" y="169037"/>
                </a:lnTo>
                <a:lnTo>
                  <a:pt x="144975" y="171417"/>
                </a:lnTo>
                <a:lnTo>
                  <a:pt x="146194" y="173798"/>
                </a:lnTo>
                <a:lnTo>
                  <a:pt x="147801" y="175385"/>
                </a:lnTo>
                <a:lnTo>
                  <a:pt x="149666" y="176443"/>
                </a:lnTo>
                <a:lnTo>
                  <a:pt x="155777" y="17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SMARTPenAnnotation346"/>
          <p:cNvSpPr/>
          <p:nvPr/>
        </p:nvSpPr>
        <p:spPr>
          <a:xfrm>
            <a:off x="6665118" y="4079081"/>
            <a:ext cx="14289" cy="200026"/>
          </a:xfrm>
          <a:custGeom>
            <a:avLst/>
            <a:gdLst/>
            <a:ahLst/>
            <a:cxnLst/>
            <a:rect l="0" t="0" r="0" b="0"/>
            <a:pathLst>
              <a:path w="14289" h="200026">
                <a:moveTo>
                  <a:pt x="14288" y="0"/>
                </a:moveTo>
                <a:lnTo>
                  <a:pt x="113" y="0"/>
                </a:lnTo>
                <a:lnTo>
                  <a:pt x="34" y="3792"/>
                </a:lnTo>
                <a:lnTo>
                  <a:pt x="0" y="169043"/>
                </a:lnTo>
                <a:lnTo>
                  <a:pt x="794" y="173020"/>
                </a:lnTo>
                <a:lnTo>
                  <a:pt x="2117" y="176465"/>
                </a:lnTo>
                <a:lnTo>
                  <a:pt x="3793" y="179556"/>
                </a:lnTo>
                <a:lnTo>
                  <a:pt x="4910" y="182410"/>
                </a:lnTo>
                <a:lnTo>
                  <a:pt x="5654" y="185107"/>
                </a:lnTo>
                <a:lnTo>
                  <a:pt x="6850" y="191345"/>
                </a:lnTo>
                <a:lnTo>
                  <a:pt x="7742" y="191857"/>
                </a:lnTo>
                <a:lnTo>
                  <a:pt x="9130" y="192198"/>
                </a:lnTo>
                <a:lnTo>
                  <a:pt x="10849" y="192426"/>
                </a:lnTo>
                <a:lnTo>
                  <a:pt x="11996" y="193372"/>
                </a:lnTo>
                <a:lnTo>
                  <a:pt x="12759" y="194796"/>
                </a:lnTo>
                <a:lnTo>
                  <a:pt x="14288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SMARTPenAnnotation347"/>
          <p:cNvSpPr/>
          <p:nvPr/>
        </p:nvSpPr>
        <p:spPr>
          <a:xfrm>
            <a:off x="6757989" y="4071937"/>
            <a:ext cx="121149" cy="228601"/>
          </a:xfrm>
          <a:custGeom>
            <a:avLst/>
            <a:gdLst/>
            <a:ahLst/>
            <a:cxnLst/>
            <a:rect l="0" t="0" r="0" b="0"/>
            <a:pathLst>
              <a:path w="121149" h="228601">
                <a:moveTo>
                  <a:pt x="114298" y="14288"/>
                </a:moveTo>
                <a:lnTo>
                  <a:pt x="110505" y="14288"/>
                </a:lnTo>
                <a:lnTo>
                  <a:pt x="109388" y="13494"/>
                </a:lnTo>
                <a:lnTo>
                  <a:pt x="108644" y="12171"/>
                </a:lnTo>
                <a:lnTo>
                  <a:pt x="107449" y="8137"/>
                </a:lnTo>
                <a:lnTo>
                  <a:pt x="106557" y="7806"/>
                </a:lnTo>
                <a:lnTo>
                  <a:pt x="103449" y="7438"/>
                </a:lnTo>
                <a:lnTo>
                  <a:pt x="102303" y="6546"/>
                </a:lnTo>
                <a:lnTo>
                  <a:pt x="101539" y="5158"/>
                </a:lnTo>
                <a:lnTo>
                  <a:pt x="101030" y="3439"/>
                </a:lnTo>
                <a:lnTo>
                  <a:pt x="99897" y="2292"/>
                </a:lnTo>
                <a:lnTo>
                  <a:pt x="98347" y="1528"/>
                </a:lnTo>
                <a:lnTo>
                  <a:pt x="96520" y="1019"/>
                </a:lnTo>
                <a:lnTo>
                  <a:pt x="94509" y="679"/>
                </a:lnTo>
                <a:lnTo>
                  <a:pt x="92374" y="453"/>
                </a:lnTo>
                <a:lnTo>
                  <a:pt x="90157" y="302"/>
                </a:lnTo>
                <a:lnTo>
                  <a:pt x="87885" y="202"/>
                </a:lnTo>
                <a:lnTo>
                  <a:pt x="83245" y="90"/>
                </a:lnTo>
                <a:lnTo>
                  <a:pt x="40773" y="0"/>
                </a:lnTo>
                <a:lnTo>
                  <a:pt x="37500" y="794"/>
                </a:lnTo>
                <a:lnTo>
                  <a:pt x="33731" y="2117"/>
                </a:lnTo>
                <a:lnTo>
                  <a:pt x="29630" y="3792"/>
                </a:lnTo>
                <a:lnTo>
                  <a:pt x="26103" y="4910"/>
                </a:lnTo>
                <a:lnTo>
                  <a:pt x="22958" y="5654"/>
                </a:lnTo>
                <a:lnTo>
                  <a:pt x="20067" y="6151"/>
                </a:lnTo>
                <a:lnTo>
                  <a:pt x="17347" y="7276"/>
                </a:lnTo>
                <a:lnTo>
                  <a:pt x="14738" y="8819"/>
                </a:lnTo>
                <a:lnTo>
                  <a:pt x="12206" y="10642"/>
                </a:lnTo>
                <a:lnTo>
                  <a:pt x="10518" y="13445"/>
                </a:lnTo>
                <a:lnTo>
                  <a:pt x="9393" y="16901"/>
                </a:lnTo>
                <a:lnTo>
                  <a:pt x="8642" y="20792"/>
                </a:lnTo>
                <a:lnTo>
                  <a:pt x="5692" y="27232"/>
                </a:lnTo>
                <a:lnTo>
                  <a:pt x="3794" y="30061"/>
                </a:lnTo>
                <a:lnTo>
                  <a:pt x="1685" y="35321"/>
                </a:lnTo>
                <a:lnTo>
                  <a:pt x="748" y="41098"/>
                </a:lnTo>
                <a:lnTo>
                  <a:pt x="498" y="44861"/>
                </a:lnTo>
                <a:lnTo>
                  <a:pt x="331" y="48957"/>
                </a:lnTo>
                <a:lnTo>
                  <a:pt x="146" y="57742"/>
                </a:lnTo>
                <a:lnTo>
                  <a:pt x="0" y="87993"/>
                </a:lnTo>
                <a:lnTo>
                  <a:pt x="794" y="89618"/>
                </a:lnTo>
                <a:lnTo>
                  <a:pt x="2116" y="90702"/>
                </a:lnTo>
                <a:lnTo>
                  <a:pt x="3791" y="91424"/>
                </a:lnTo>
                <a:lnTo>
                  <a:pt x="5702" y="92699"/>
                </a:lnTo>
                <a:lnTo>
                  <a:pt x="7769" y="94343"/>
                </a:lnTo>
                <a:lnTo>
                  <a:pt x="9942" y="96233"/>
                </a:lnTo>
                <a:lnTo>
                  <a:pt x="12183" y="97493"/>
                </a:lnTo>
                <a:lnTo>
                  <a:pt x="14472" y="98333"/>
                </a:lnTo>
                <a:lnTo>
                  <a:pt x="16791" y="98893"/>
                </a:lnTo>
                <a:lnTo>
                  <a:pt x="19130" y="99266"/>
                </a:lnTo>
                <a:lnTo>
                  <a:pt x="21484" y="99515"/>
                </a:lnTo>
                <a:lnTo>
                  <a:pt x="23848" y="99681"/>
                </a:lnTo>
                <a:lnTo>
                  <a:pt x="26217" y="99792"/>
                </a:lnTo>
                <a:lnTo>
                  <a:pt x="30965" y="99914"/>
                </a:lnTo>
                <a:lnTo>
                  <a:pt x="33342" y="99154"/>
                </a:lnTo>
                <a:lnTo>
                  <a:pt x="35721" y="97853"/>
                </a:lnTo>
                <a:lnTo>
                  <a:pt x="38101" y="96191"/>
                </a:lnTo>
                <a:lnTo>
                  <a:pt x="40482" y="94290"/>
                </a:lnTo>
                <a:lnTo>
                  <a:pt x="42862" y="92228"/>
                </a:lnTo>
                <a:lnTo>
                  <a:pt x="45243" y="90061"/>
                </a:lnTo>
                <a:lnTo>
                  <a:pt x="47624" y="88616"/>
                </a:lnTo>
                <a:lnTo>
                  <a:pt x="50005" y="87652"/>
                </a:lnTo>
                <a:lnTo>
                  <a:pt x="52386" y="87009"/>
                </a:lnTo>
                <a:lnTo>
                  <a:pt x="54768" y="85788"/>
                </a:lnTo>
                <a:lnTo>
                  <a:pt x="57149" y="84179"/>
                </a:lnTo>
                <a:lnTo>
                  <a:pt x="59529" y="82313"/>
                </a:lnTo>
                <a:lnTo>
                  <a:pt x="61911" y="80276"/>
                </a:lnTo>
                <a:lnTo>
                  <a:pt x="64292" y="78124"/>
                </a:lnTo>
                <a:lnTo>
                  <a:pt x="66673" y="75895"/>
                </a:lnTo>
                <a:lnTo>
                  <a:pt x="69054" y="72822"/>
                </a:lnTo>
                <a:lnTo>
                  <a:pt x="71436" y="69185"/>
                </a:lnTo>
                <a:lnTo>
                  <a:pt x="73817" y="65174"/>
                </a:lnTo>
                <a:lnTo>
                  <a:pt x="76992" y="61705"/>
                </a:lnTo>
                <a:lnTo>
                  <a:pt x="80696" y="58600"/>
                </a:lnTo>
                <a:lnTo>
                  <a:pt x="84753" y="55735"/>
                </a:lnTo>
                <a:lnTo>
                  <a:pt x="87458" y="53032"/>
                </a:lnTo>
                <a:lnTo>
                  <a:pt x="89261" y="50436"/>
                </a:lnTo>
                <a:lnTo>
                  <a:pt x="92058" y="45434"/>
                </a:lnTo>
                <a:lnTo>
                  <a:pt x="93915" y="42990"/>
                </a:lnTo>
                <a:lnTo>
                  <a:pt x="95947" y="40566"/>
                </a:lnTo>
                <a:lnTo>
                  <a:pt x="97301" y="38157"/>
                </a:lnTo>
                <a:lnTo>
                  <a:pt x="98807" y="33362"/>
                </a:lnTo>
                <a:lnTo>
                  <a:pt x="101592" y="28586"/>
                </a:lnTo>
                <a:lnTo>
                  <a:pt x="103446" y="26202"/>
                </a:lnTo>
                <a:lnTo>
                  <a:pt x="105476" y="23818"/>
                </a:lnTo>
                <a:lnTo>
                  <a:pt x="107623" y="21435"/>
                </a:lnTo>
                <a:lnTo>
                  <a:pt x="114282" y="14304"/>
                </a:lnTo>
                <a:lnTo>
                  <a:pt x="114289" y="14298"/>
                </a:lnTo>
                <a:lnTo>
                  <a:pt x="114297" y="31080"/>
                </a:lnTo>
                <a:lnTo>
                  <a:pt x="115092" y="33420"/>
                </a:lnTo>
                <a:lnTo>
                  <a:pt x="118090" y="38137"/>
                </a:lnTo>
                <a:lnTo>
                  <a:pt x="119952" y="44996"/>
                </a:lnTo>
                <a:lnTo>
                  <a:pt x="120449" y="49047"/>
                </a:lnTo>
                <a:lnTo>
                  <a:pt x="120780" y="54129"/>
                </a:lnTo>
                <a:lnTo>
                  <a:pt x="121001" y="59899"/>
                </a:lnTo>
                <a:lnTo>
                  <a:pt x="121148" y="66126"/>
                </a:lnTo>
                <a:lnTo>
                  <a:pt x="120452" y="71865"/>
                </a:lnTo>
                <a:lnTo>
                  <a:pt x="119195" y="77279"/>
                </a:lnTo>
                <a:lnTo>
                  <a:pt x="117562" y="82476"/>
                </a:lnTo>
                <a:lnTo>
                  <a:pt x="116474" y="88321"/>
                </a:lnTo>
                <a:lnTo>
                  <a:pt x="115749" y="94600"/>
                </a:lnTo>
                <a:lnTo>
                  <a:pt x="115265" y="101167"/>
                </a:lnTo>
                <a:lnTo>
                  <a:pt x="114943" y="107925"/>
                </a:lnTo>
                <a:lnTo>
                  <a:pt x="114585" y="121786"/>
                </a:lnTo>
                <a:lnTo>
                  <a:pt x="113696" y="128815"/>
                </a:lnTo>
                <a:lnTo>
                  <a:pt x="112309" y="135884"/>
                </a:lnTo>
                <a:lnTo>
                  <a:pt x="110591" y="142976"/>
                </a:lnTo>
                <a:lnTo>
                  <a:pt x="109445" y="149292"/>
                </a:lnTo>
                <a:lnTo>
                  <a:pt x="108681" y="155091"/>
                </a:lnTo>
                <a:lnTo>
                  <a:pt x="108172" y="160544"/>
                </a:lnTo>
                <a:lnTo>
                  <a:pt x="107040" y="166560"/>
                </a:lnTo>
                <a:lnTo>
                  <a:pt x="105490" y="172953"/>
                </a:lnTo>
                <a:lnTo>
                  <a:pt x="103664" y="179596"/>
                </a:lnTo>
                <a:lnTo>
                  <a:pt x="102446" y="185612"/>
                </a:lnTo>
                <a:lnTo>
                  <a:pt x="101634" y="191210"/>
                </a:lnTo>
                <a:lnTo>
                  <a:pt x="101093" y="196529"/>
                </a:lnTo>
                <a:lnTo>
                  <a:pt x="100732" y="200870"/>
                </a:lnTo>
                <a:lnTo>
                  <a:pt x="100331" y="207809"/>
                </a:lnTo>
                <a:lnTo>
                  <a:pt x="100153" y="213539"/>
                </a:lnTo>
                <a:lnTo>
                  <a:pt x="100019" y="220993"/>
                </a:lnTo>
                <a:lnTo>
                  <a:pt x="100011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9" name="SMARTPenAnnotation348"/>
          <p:cNvSpPr/>
          <p:nvPr/>
        </p:nvSpPr>
        <p:spPr>
          <a:xfrm>
            <a:off x="7550943" y="3021903"/>
            <a:ext cx="28280" cy="42464"/>
          </a:xfrm>
          <a:custGeom>
            <a:avLst/>
            <a:gdLst/>
            <a:ahLst/>
            <a:cxnLst/>
            <a:rect l="0" t="0" r="0" b="0"/>
            <a:pathLst>
              <a:path w="28280" h="42464">
                <a:moveTo>
                  <a:pt x="14288" y="21334"/>
                </a:moveTo>
                <a:lnTo>
                  <a:pt x="25198" y="21334"/>
                </a:lnTo>
                <a:lnTo>
                  <a:pt x="26323" y="22128"/>
                </a:lnTo>
                <a:lnTo>
                  <a:pt x="27075" y="23451"/>
                </a:lnTo>
                <a:lnTo>
                  <a:pt x="28279" y="27485"/>
                </a:lnTo>
                <a:lnTo>
                  <a:pt x="27584" y="28610"/>
                </a:lnTo>
                <a:lnTo>
                  <a:pt x="26327" y="30153"/>
                </a:lnTo>
                <a:lnTo>
                  <a:pt x="21718" y="35301"/>
                </a:lnTo>
                <a:lnTo>
                  <a:pt x="15306" y="41744"/>
                </a:lnTo>
                <a:lnTo>
                  <a:pt x="14173" y="42085"/>
                </a:lnTo>
                <a:lnTo>
                  <a:pt x="12624" y="42311"/>
                </a:lnTo>
                <a:lnTo>
                  <a:pt x="10797" y="42463"/>
                </a:lnTo>
                <a:lnTo>
                  <a:pt x="9580" y="41770"/>
                </a:lnTo>
                <a:lnTo>
                  <a:pt x="8768" y="40514"/>
                </a:lnTo>
                <a:lnTo>
                  <a:pt x="8227" y="38883"/>
                </a:lnTo>
                <a:lnTo>
                  <a:pt x="7072" y="37796"/>
                </a:lnTo>
                <a:lnTo>
                  <a:pt x="5509" y="37071"/>
                </a:lnTo>
                <a:lnTo>
                  <a:pt x="3672" y="36588"/>
                </a:lnTo>
                <a:lnTo>
                  <a:pt x="2448" y="35472"/>
                </a:lnTo>
                <a:lnTo>
                  <a:pt x="1633" y="33934"/>
                </a:lnTo>
                <a:lnTo>
                  <a:pt x="1089" y="32116"/>
                </a:lnTo>
                <a:lnTo>
                  <a:pt x="726" y="30109"/>
                </a:lnTo>
                <a:lnTo>
                  <a:pt x="484" y="27978"/>
                </a:lnTo>
                <a:lnTo>
                  <a:pt x="96" y="22646"/>
                </a:lnTo>
                <a:lnTo>
                  <a:pt x="43" y="19801"/>
                </a:lnTo>
                <a:lnTo>
                  <a:pt x="29" y="17931"/>
                </a:lnTo>
                <a:lnTo>
                  <a:pt x="813" y="15890"/>
                </a:lnTo>
                <a:lnTo>
                  <a:pt x="2130" y="13736"/>
                </a:lnTo>
                <a:lnTo>
                  <a:pt x="6153" y="8368"/>
                </a:lnTo>
                <a:lnTo>
                  <a:pt x="7277" y="7134"/>
                </a:lnTo>
                <a:lnTo>
                  <a:pt x="14146" y="49"/>
                </a:lnTo>
                <a:lnTo>
                  <a:pt x="14193" y="0"/>
                </a:lnTo>
                <a:lnTo>
                  <a:pt x="14225" y="761"/>
                </a:lnTo>
                <a:lnTo>
                  <a:pt x="14280" y="6062"/>
                </a:lnTo>
                <a:lnTo>
                  <a:pt x="13489" y="7184"/>
                </a:lnTo>
                <a:lnTo>
                  <a:pt x="12168" y="8726"/>
                </a:lnTo>
                <a:lnTo>
                  <a:pt x="8136" y="13111"/>
                </a:lnTo>
                <a:lnTo>
                  <a:pt x="7806" y="14264"/>
                </a:lnTo>
                <a:lnTo>
                  <a:pt x="7585" y="15827"/>
                </a:lnTo>
                <a:lnTo>
                  <a:pt x="7438" y="17663"/>
                </a:lnTo>
                <a:lnTo>
                  <a:pt x="6546" y="18887"/>
                </a:lnTo>
                <a:lnTo>
                  <a:pt x="5158" y="19702"/>
                </a:lnTo>
                <a:lnTo>
                  <a:pt x="0" y="213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" name="SMARTPenAnnotation349"/>
          <p:cNvSpPr/>
          <p:nvPr/>
        </p:nvSpPr>
        <p:spPr>
          <a:xfrm>
            <a:off x="7629649" y="2886083"/>
            <a:ext cx="121233" cy="164299"/>
          </a:xfrm>
          <a:custGeom>
            <a:avLst/>
            <a:gdLst/>
            <a:ahLst/>
            <a:cxnLst/>
            <a:rect l="0" t="0" r="0" b="0"/>
            <a:pathLst>
              <a:path w="121233" h="164299">
                <a:moveTo>
                  <a:pt x="114176" y="28567"/>
                </a:moveTo>
                <a:lnTo>
                  <a:pt x="114176" y="17925"/>
                </a:lnTo>
                <a:lnTo>
                  <a:pt x="114969" y="16709"/>
                </a:lnTo>
                <a:lnTo>
                  <a:pt x="116292" y="15899"/>
                </a:lnTo>
                <a:lnTo>
                  <a:pt x="117968" y="15359"/>
                </a:lnTo>
                <a:lnTo>
                  <a:pt x="119085" y="14205"/>
                </a:lnTo>
                <a:lnTo>
                  <a:pt x="119829" y="12642"/>
                </a:lnTo>
                <a:lnTo>
                  <a:pt x="121025" y="8223"/>
                </a:lnTo>
                <a:lnTo>
                  <a:pt x="121232" y="3665"/>
                </a:lnTo>
                <a:lnTo>
                  <a:pt x="119674" y="2441"/>
                </a:lnTo>
                <a:lnTo>
                  <a:pt x="117047" y="1624"/>
                </a:lnTo>
                <a:lnTo>
                  <a:pt x="113709" y="1080"/>
                </a:lnTo>
                <a:lnTo>
                  <a:pt x="110689" y="717"/>
                </a:lnTo>
                <a:lnTo>
                  <a:pt x="107883" y="475"/>
                </a:lnTo>
                <a:lnTo>
                  <a:pt x="105218" y="314"/>
                </a:lnTo>
                <a:lnTo>
                  <a:pt x="100140" y="135"/>
                </a:lnTo>
                <a:lnTo>
                  <a:pt x="90413" y="20"/>
                </a:lnTo>
                <a:lnTo>
                  <a:pt x="79442" y="0"/>
                </a:lnTo>
                <a:lnTo>
                  <a:pt x="75145" y="791"/>
                </a:lnTo>
                <a:lnTo>
                  <a:pt x="70692" y="2112"/>
                </a:lnTo>
                <a:lnTo>
                  <a:pt x="66137" y="3786"/>
                </a:lnTo>
                <a:lnTo>
                  <a:pt x="62306" y="4903"/>
                </a:lnTo>
                <a:lnTo>
                  <a:pt x="58958" y="5647"/>
                </a:lnTo>
                <a:lnTo>
                  <a:pt x="55933" y="6143"/>
                </a:lnTo>
                <a:lnTo>
                  <a:pt x="52328" y="7268"/>
                </a:lnTo>
                <a:lnTo>
                  <a:pt x="48338" y="8811"/>
                </a:lnTo>
                <a:lnTo>
                  <a:pt x="44090" y="10634"/>
                </a:lnTo>
                <a:lnTo>
                  <a:pt x="40464" y="12643"/>
                </a:lnTo>
                <a:lnTo>
                  <a:pt x="37254" y="14776"/>
                </a:lnTo>
                <a:lnTo>
                  <a:pt x="34319" y="16991"/>
                </a:lnTo>
                <a:lnTo>
                  <a:pt x="31570" y="19262"/>
                </a:lnTo>
                <a:lnTo>
                  <a:pt x="28942" y="21570"/>
                </a:lnTo>
                <a:lnTo>
                  <a:pt x="26397" y="23902"/>
                </a:lnTo>
                <a:lnTo>
                  <a:pt x="21452" y="28610"/>
                </a:lnTo>
                <a:lnTo>
                  <a:pt x="4647" y="45238"/>
                </a:lnTo>
                <a:lnTo>
                  <a:pt x="3057" y="47618"/>
                </a:lnTo>
                <a:lnTo>
                  <a:pt x="1289" y="52380"/>
                </a:lnTo>
                <a:lnTo>
                  <a:pt x="504" y="57142"/>
                </a:lnTo>
                <a:lnTo>
                  <a:pt x="0" y="62874"/>
                </a:lnTo>
                <a:lnTo>
                  <a:pt x="2047" y="65775"/>
                </a:lnTo>
                <a:lnTo>
                  <a:pt x="5603" y="69710"/>
                </a:lnTo>
                <a:lnTo>
                  <a:pt x="12879" y="77249"/>
                </a:lnTo>
                <a:lnTo>
                  <a:pt x="14101" y="77690"/>
                </a:lnTo>
                <a:lnTo>
                  <a:pt x="17574" y="78181"/>
                </a:lnTo>
                <a:lnTo>
                  <a:pt x="19612" y="78311"/>
                </a:lnTo>
                <a:lnTo>
                  <a:pt x="21765" y="78399"/>
                </a:lnTo>
                <a:lnTo>
                  <a:pt x="26273" y="78495"/>
                </a:lnTo>
                <a:lnTo>
                  <a:pt x="30922" y="78538"/>
                </a:lnTo>
                <a:lnTo>
                  <a:pt x="33273" y="77756"/>
                </a:lnTo>
                <a:lnTo>
                  <a:pt x="35635" y="76441"/>
                </a:lnTo>
                <a:lnTo>
                  <a:pt x="38003" y="74770"/>
                </a:lnTo>
                <a:lnTo>
                  <a:pt x="41168" y="72863"/>
                </a:lnTo>
                <a:lnTo>
                  <a:pt x="44867" y="70797"/>
                </a:lnTo>
                <a:lnTo>
                  <a:pt x="48920" y="68627"/>
                </a:lnTo>
                <a:lnTo>
                  <a:pt x="52415" y="66386"/>
                </a:lnTo>
                <a:lnTo>
                  <a:pt x="55540" y="64098"/>
                </a:lnTo>
                <a:lnTo>
                  <a:pt x="58416" y="61779"/>
                </a:lnTo>
                <a:lnTo>
                  <a:pt x="61128" y="59440"/>
                </a:lnTo>
                <a:lnTo>
                  <a:pt x="63729" y="57086"/>
                </a:lnTo>
                <a:lnTo>
                  <a:pt x="68736" y="52354"/>
                </a:lnTo>
                <a:lnTo>
                  <a:pt x="85589" y="35709"/>
                </a:lnTo>
                <a:lnTo>
                  <a:pt x="91330" y="29977"/>
                </a:lnTo>
                <a:lnTo>
                  <a:pt x="91802" y="28713"/>
                </a:lnTo>
                <a:lnTo>
                  <a:pt x="92465" y="23936"/>
                </a:lnTo>
                <a:lnTo>
                  <a:pt x="92689" y="19803"/>
                </a:lnTo>
                <a:lnTo>
                  <a:pt x="92742" y="14602"/>
                </a:lnTo>
                <a:lnTo>
                  <a:pt x="92744" y="144139"/>
                </a:lnTo>
                <a:lnTo>
                  <a:pt x="93538" y="146890"/>
                </a:lnTo>
                <a:lnTo>
                  <a:pt x="94860" y="149518"/>
                </a:lnTo>
                <a:lnTo>
                  <a:pt x="98896" y="155646"/>
                </a:lnTo>
                <a:lnTo>
                  <a:pt x="99447" y="158600"/>
                </a:lnTo>
                <a:lnTo>
                  <a:pt x="99888" y="16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SMARTPenAnnotation350"/>
          <p:cNvSpPr/>
          <p:nvPr/>
        </p:nvSpPr>
        <p:spPr>
          <a:xfrm>
            <a:off x="7822407" y="2893218"/>
            <a:ext cx="85690" cy="150020"/>
          </a:xfrm>
          <a:custGeom>
            <a:avLst/>
            <a:gdLst/>
            <a:ahLst/>
            <a:cxnLst/>
            <a:rect l="0" t="0" r="0" b="0"/>
            <a:pathLst>
              <a:path w="85690" h="150020">
                <a:moveTo>
                  <a:pt x="21430" y="0"/>
                </a:moveTo>
                <a:lnTo>
                  <a:pt x="21430" y="3793"/>
                </a:lnTo>
                <a:lnTo>
                  <a:pt x="20636" y="5704"/>
                </a:lnTo>
                <a:lnTo>
                  <a:pt x="19314" y="7771"/>
                </a:lnTo>
                <a:lnTo>
                  <a:pt x="17637" y="9943"/>
                </a:lnTo>
                <a:lnTo>
                  <a:pt x="16520" y="12185"/>
                </a:lnTo>
                <a:lnTo>
                  <a:pt x="15279" y="16793"/>
                </a:lnTo>
                <a:lnTo>
                  <a:pt x="14154" y="19927"/>
                </a:lnTo>
                <a:lnTo>
                  <a:pt x="12611" y="23603"/>
                </a:lnTo>
                <a:lnTo>
                  <a:pt x="10789" y="27642"/>
                </a:lnTo>
                <a:lnTo>
                  <a:pt x="9573" y="31128"/>
                </a:lnTo>
                <a:lnTo>
                  <a:pt x="8763" y="34246"/>
                </a:lnTo>
                <a:lnTo>
                  <a:pt x="8223" y="37118"/>
                </a:lnTo>
                <a:lnTo>
                  <a:pt x="7070" y="40620"/>
                </a:lnTo>
                <a:lnTo>
                  <a:pt x="5505" y="44543"/>
                </a:lnTo>
                <a:lnTo>
                  <a:pt x="3670" y="48745"/>
                </a:lnTo>
                <a:lnTo>
                  <a:pt x="2447" y="53135"/>
                </a:lnTo>
                <a:lnTo>
                  <a:pt x="1630" y="57648"/>
                </a:lnTo>
                <a:lnTo>
                  <a:pt x="1086" y="62245"/>
                </a:lnTo>
                <a:lnTo>
                  <a:pt x="724" y="66103"/>
                </a:lnTo>
                <a:lnTo>
                  <a:pt x="482" y="69469"/>
                </a:lnTo>
                <a:lnTo>
                  <a:pt x="321" y="72506"/>
                </a:lnTo>
                <a:lnTo>
                  <a:pt x="141" y="80115"/>
                </a:lnTo>
                <a:lnTo>
                  <a:pt x="0" y="123502"/>
                </a:lnTo>
                <a:lnTo>
                  <a:pt x="793" y="125991"/>
                </a:lnTo>
                <a:lnTo>
                  <a:pt x="2116" y="128444"/>
                </a:lnTo>
                <a:lnTo>
                  <a:pt x="3792" y="130873"/>
                </a:lnTo>
                <a:lnTo>
                  <a:pt x="5702" y="133286"/>
                </a:lnTo>
                <a:lnTo>
                  <a:pt x="7770" y="135689"/>
                </a:lnTo>
                <a:lnTo>
                  <a:pt x="9942" y="138084"/>
                </a:lnTo>
                <a:lnTo>
                  <a:pt x="12184" y="139681"/>
                </a:lnTo>
                <a:lnTo>
                  <a:pt x="14472" y="140746"/>
                </a:lnTo>
                <a:lnTo>
                  <a:pt x="16792" y="141456"/>
                </a:lnTo>
                <a:lnTo>
                  <a:pt x="19131" y="142723"/>
                </a:lnTo>
                <a:lnTo>
                  <a:pt x="21485" y="144361"/>
                </a:lnTo>
                <a:lnTo>
                  <a:pt x="23848" y="146247"/>
                </a:lnTo>
                <a:lnTo>
                  <a:pt x="26217" y="147504"/>
                </a:lnTo>
                <a:lnTo>
                  <a:pt x="28590" y="148343"/>
                </a:lnTo>
                <a:lnTo>
                  <a:pt x="34310" y="149688"/>
                </a:lnTo>
                <a:lnTo>
                  <a:pt x="36366" y="149798"/>
                </a:lnTo>
                <a:lnTo>
                  <a:pt x="42885" y="149921"/>
                </a:lnTo>
                <a:lnTo>
                  <a:pt x="46052" y="149160"/>
                </a:lnTo>
                <a:lnTo>
                  <a:pt x="48958" y="147859"/>
                </a:lnTo>
                <a:lnTo>
                  <a:pt x="51688" y="146198"/>
                </a:lnTo>
                <a:lnTo>
                  <a:pt x="54302" y="145090"/>
                </a:lnTo>
                <a:lnTo>
                  <a:pt x="56839" y="144352"/>
                </a:lnTo>
                <a:lnTo>
                  <a:pt x="59323" y="143860"/>
                </a:lnTo>
                <a:lnTo>
                  <a:pt x="61773" y="143531"/>
                </a:lnTo>
                <a:lnTo>
                  <a:pt x="64201" y="143313"/>
                </a:lnTo>
                <a:lnTo>
                  <a:pt x="66612" y="143167"/>
                </a:lnTo>
                <a:lnTo>
                  <a:pt x="68220" y="142276"/>
                </a:lnTo>
                <a:lnTo>
                  <a:pt x="69293" y="140888"/>
                </a:lnTo>
                <a:lnTo>
                  <a:pt x="70007" y="139169"/>
                </a:lnTo>
                <a:lnTo>
                  <a:pt x="71277" y="137230"/>
                </a:lnTo>
                <a:lnTo>
                  <a:pt x="72918" y="135143"/>
                </a:lnTo>
                <a:lnTo>
                  <a:pt x="74805" y="132958"/>
                </a:lnTo>
                <a:lnTo>
                  <a:pt x="76857" y="130707"/>
                </a:lnTo>
                <a:lnTo>
                  <a:pt x="81253" y="126090"/>
                </a:lnTo>
                <a:lnTo>
                  <a:pt x="82744" y="123748"/>
                </a:lnTo>
                <a:lnTo>
                  <a:pt x="83737" y="121392"/>
                </a:lnTo>
                <a:lnTo>
                  <a:pt x="84399" y="119028"/>
                </a:lnTo>
                <a:lnTo>
                  <a:pt x="84842" y="116658"/>
                </a:lnTo>
                <a:lnTo>
                  <a:pt x="85135" y="114285"/>
                </a:lnTo>
                <a:lnTo>
                  <a:pt x="85607" y="108565"/>
                </a:lnTo>
                <a:lnTo>
                  <a:pt x="85673" y="105666"/>
                </a:lnTo>
                <a:lnTo>
                  <a:pt x="85689" y="103782"/>
                </a:lnTo>
                <a:lnTo>
                  <a:pt x="84907" y="102525"/>
                </a:lnTo>
                <a:lnTo>
                  <a:pt x="83591" y="101688"/>
                </a:lnTo>
                <a:lnTo>
                  <a:pt x="81922" y="101129"/>
                </a:lnTo>
                <a:lnTo>
                  <a:pt x="80808" y="99964"/>
                </a:lnTo>
                <a:lnTo>
                  <a:pt x="80065" y="98393"/>
                </a:lnTo>
                <a:lnTo>
                  <a:pt x="79570" y="96551"/>
                </a:lnTo>
                <a:lnTo>
                  <a:pt x="78447" y="95324"/>
                </a:lnTo>
                <a:lnTo>
                  <a:pt x="76904" y="94506"/>
                </a:lnTo>
                <a:lnTo>
                  <a:pt x="75081" y="93960"/>
                </a:lnTo>
                <a:lnTo>
                  <a:pt x="73072" y="93596"/>
                </a:lnTo>
                <a:lnTo>
                  <a:pt x="70939" y="93354"/>
                </a:lnTo>
                <a:lnTo>
                  <a:pt x="68724" y="93192"/>
                </a:lnTo>
                <a:lnTo>
                  <a:pt x="66453" y="93878"/>
                </a:lnTo>
                <a:lnTo>
                  <a:pt x="64145" y="95129"/>
                </a:lnTo>
                <a:lnTo>
                  <a:pt x="61814" y="96757"/>
                </a:lnTo>
                <a:lnTo>
                  <a:pt x="58670" y="97843"/>
                </a:lnTo>
                <a:lnTo>
                  <a:pt x="54988" y="98566"/>
                </a:lnTo>
                <a:lnTo>
                  <a:pt x="50946" y="99048"/>
                </a:lnTo>
                <a:lnTo>
                  <a:pt x="47458" y="100163"/>
                </a:lnTo>
                <a:lnTo>
                  <a:pt x="44338" y="101701"/>
                </a:lnTo>
                <a:lnTo>
                  <a:pt x="41464" y="103519"/>
                </a:lnTo>
                <a:lnTo>
                  <a:pt x="38755" y="105525"/>
                </a:lnTo>
                <a:lnTo>
                  <a:pt x="36155" y="107657"/>
                </a:lnTo>
                <a:lnTo>
                  <a:pt x="33628" y="109871"/>
                </a:lnTo>
                <a:lnTo>
                  <a:pt x="31150" y="112141"/>
                </a:lnTo>
                <a:lnTo>
                  <a:pt x="26279" y="116780"/>
                </a:lnTo>
                <a:lnTo>
                  <a:pt x="11913" y="130978"/>
                </a:lnTo>
                <a:lnTo>
                  <a:pt x="10323" y="133356"/>
                </a:lnTo>
                <a:lnTo>
                  <a:pt x="9263" y="135735"/>
                </a:lnTo>
                <a:lnTo>
                  <a:pt x="7267" y="142457"/>
                </a:lnTo>
                <a:lnTo>
                  <a:pt x="9314" y="144806"/>
                </a:lnTo>
                <a:lnTo>
                  <a:pt x="14286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SMARTPenAnnotation351"/>
          <p:cNvSpPr/>
          <p:nvPr/>
        </p:nvSpPr>
        <p:spPr>
          <a:xfrm>
            <a:off x="7951020" y="2886075"/>
            <a:ext cx="128562" cy="156133"/>
          </a:xfrm>
          <a:custGeom>
            <a:avLst/>
            <a:gdLst/>
            <a:ahLst/>
            <a:cxnLst/>
            <a:rect l="0" t="0" r="0" b="0"/>
            <a:pathLst>
              <a:path w="128562" h="156133">
                <a:moveTo>
                  <a:pt x="128561" y="0"/>
                </a:moveTo>
                <a:lnTo>
                  <a:pt x="128561" y="3792"/>
                </a:lnTo>
                <a:lnTo>
                  <a:pt x="127767" y="4909"/>
                </a:lnTo>
                <a:lnTo>
                  <a:pt x="126445" y="5654"/>
                </a:lnTo>
                <a:lnTo>
                  <a:pt x="122410" y="6849"/>
                </a:lnTo>
                <a:lnTo>
                  <a:pt x="119742" y="9129"/>
                </a:lnTo>
                <a:lnTo>
                  <a:pt x="117920" y="10848"/>
                </a:lnTo>
                <a:lnTo>
                  <a:pt x="115117" y="11995"/>
                </a:lnTo>
                <a:lnTo>
                  <a:pt x="111661" y="12759"/>
                </a:lnTo>
                <a:lnTo>
                  <a:pt x="107769" y="13268"/>
                </a:lnTo>
                <a:lnTo>
                  <a:pt x="103587" y="14402"/>
                </a:lnTo>
                <a:lnTo>
                  <a:pt x="99211" y="15951"/>
                </a:lnTo>
                <a:lnTo>
                  <a:pt x="94707" y="17777"/>
                </a:lnTo>
                <a:lnTo>
                  <a:pt x="89324" y="18995"/>
                </a:lnTo>
                <a:lnTo>
                  <a:pt x="83353" y="19807"/>
                </a:lnTo>
                <a:lnTo>
                  <a:pt x="71956" y="20709"/>
                </a:lnTo>
                <a:lnTo>
                  <a:pt x="64245" y="21110"/>
                </a:lnTo>
                <a:lnTo>
                  <a:pt x="56055" y="21288"/>
                </a:lnTo>
                <a:lnTo>
                  <a:pt x="14298" y="21431"/>
                </a:lnTo>
                <a:lnTo>
                  <a:pt x="14262" y="28706"/>
                </a:lnTo>
                <a:lnTo>
                  <a:pt x="14262" y="32073"/>
                </a:lnTo>
                <a:lnTo>
                  <a:pt x="13468" y="34082"/>
                </a:lnTo>
                <a:lnTo>
                  <a:pt x="10469" y="38430"/>
                </a:lnTo>
                <a:lnTo>
                  <a:pt x="8607" y="43009"/>
                </a:lnTo>
                <a:lnTo>
                  <a:pt x="7779" y="47690"/>
                </a:lnTo>
                <a:lnTo>
                  <a:pt x="7412" y="52416"/>
                </a:lnTo>
                <a:lnTo>
                  <a:pt x="7175" y="57008"/>
                </a:lnTo>
                <a:lnTo>
                  <a:pt x="7143" y="60526"/>
                </a:lnTo>
                <a:lnTo>
                  <a:pt x="6341" y="62576"/>
                </a:lnTo>
                <a:lnTo>
                  <a:pt x="3333" y="66969"/>
                </a:lnTo>
                <a:lnTo>
                  <a:pt x="969" y="70113"/>
                </a:lnTo>
                <a:lnTo>
                  <a:pt x="415" y="72965"/>
                </a:lnTo>
                <a:lnTo>
                  <a:pt x="0" y="78252"/>
                </a:lnTo>
                <a:lnTo>
                  <a:pt x="3774" y="82276"/>
                </a:lnTo>
                <a:lnTo>
                  <a:pt x="5681" y="83425"/>
                </a:lnTo>
                <a:lnTo>
                  <a:pt x="7747" y="84192"/>
                </a:lnTo>
                <a:lnTo>
                  <a:pt x="12975" y="85422"/>
                </a:lnTo>
                <a:lnTo>
                  <a:pt x="15806" y="83473"/>
                </a:lnTo>
                <a:lnTo>
                  <a:pt x="17672" y="81842"/>
                </a:lnTo>
                <a:lnTo>
                  <a:pt x="19710" y="80755"/>
                </a:lnTo>
                <a:lnTo>
                  <a:pt x="21863" y="80030"/>
                </a:lnTo>
                <a:lnTo>
                  <a:pt x="24091" y="79547"/>
                </a:lnTo>
                <a:lnTo>
                  <a:pt x="27165" y="79225"/>
                </a:lnTo>
                <a:lnTo>
                  <a:pt x="30801" y="79010"/>
                </a:lnTo>
                <a:lnTo>
                  <a:pt x="38281" y="78772"/>
                </a:lnTo>
                <a:lnTo>
                  <a:pt x="49550" y="78619"/>
                </a:lnTo>
                <a:lnTo>
                  <a:pt x="52074" y="78606"/>
                </a:lnTo>
                <a:lnTo>
                  <a:pt x="54551" y="79391"/>
                </a:lnTo>
                <a:lnTo>
                  <a:pt x="56996" y="80709"/>
                </a:lnTo>
                <a:lnTo>
                  <a:pt x="59420" y="82381"/>
                </a:lnTo>
                <a:lnTo>
                  <a:pt x="62623" y="83495"/>
                </a:lnTo>
                <a:lnTo>
                  <a:pt x="66346" y="84238"/>
                </a:lnTo>
                <a:lnTo>
                  <a:pt x="70415" y="84734"/>
                </a:lnTo>
                <a:lnTo>
                  <a:pt x="73922" y="85064"/>
                </a:lnTo>
                <a:lnTo>
                  <a:pt x="77054" y="85284"/>
                </a:lnTo>
                <a:lnTo>
                  <a:pt x="79935" y="85431"/>
                </a:lnTo>
                <a:lnTo>
                  <a:pt x="81856" y="86323"/>
                </a:lnTo>
                <a:lnTo>
                  <a:pt x="83137" y="87711"/>
                </a:lnTo>
                <a:lnTo>
                  <a:pt x="83991" y="89430"/>
                </a:lnTo>
                <a:lnTo>
                  <a:pt x="87056" y="93457"/>
                </a:lnTo>
                <a:lnTo>
                  <a:pt x="91699" y="98717"/>
                </a:lnTo>
                <a:lnTo>
                  <a:pt x="92081" y="100736"/>
                </a:lnTo>
                <a:lnTo>
                  <a:pt x="92334" y="103670"/>
                </a:lnTo>
                <a:lnTo>
                  <a:pt x="92616" y="110369"/>
                </a:lnTo>
                <a:lnTo>
                  <a:pt x="92742" y="115992"/>
                </a:lnTo>
                <a:lnTo>
                  <a:pt x="91982" y="118603"/>
                </a:lnTo>
                <a:lnTo>
                  <a:pt x="90681" y="121137"/>
                </a:lnTo>
                <a:lnTo>
                  <a:pt x="89020" y="123620"/>
                </a:lnTo>
                <a:lnTo>
                  <a:pt x="85058" y="128496"/>
                </a:lnTo>
                <a:lnTo>
                  <a:pt x="82891" y="130908"/>
                </a:lnTo>
                <a:lnTo>
                  <a:pt x="78365" y="135704"/>
                </a:lnTo>
                <a:lnTo>
                  <a:pt x="68992" y="145250"/>
                </a:lnTo>
                <a:lnTo>
                  <a:pt x="66623" y="146840"/>
                </a:lnTo>
                <a:lnTo>
                  <a:pt x="64251" y="147899"/>
                </a:lnTo>
                <a:lnTo>
                  <a:pt x="61874" y="148606"/>
                </a:lnTo>
                <a:lnTo>
                  <a:pt x="59497" y="149076"/>
                </a:lnTo>
                <a:lnTo>
                  <a:pt x="57118" y="149390"/>
                </a:lnTo>
                <a:lnTo>
                  <a:pt x="54739" y="149600"/>
                </a:lnTo>
                <a:lnTo>
                  <a:pt x="52358" y="150533"/>
                </a:lnTo>
                <a:lnTo>
                  <a:pt x="49979" y="151949"/>
                </a:lnTo>
                <a:lnTo>
                  <a:pt x="47597" y="153687"/>
                </a:lnTo>
                <a:lnTo>
                  <a:pt x="45216" y="154845"/>
                </a:lnTo>
                <a:lnTo>
                  <a:pt x="42836" y="155617"/>
                </a:lnTo>
                <a:lnTo>
                  <a:pt x="40455" y="156132"/>
                </a:lnTo>
                <a:lnTo>
                  <a:pt x="38867" y="155682"/>
                </a:lnTo>
                <a:lnTo>
                  <a:pt x="37808" y="154588"/>
                </a:lnTo>
                <a:lnTo>
                  <a:pt x="36110" y="150921"/>
                </a:lnTo>
                <a:lnTo>
                  <a:pt x="35177" y="150620"/>
                </a:lnTo>
                <a:lnTo>
                  <a:pt x="32023" y="150286"/>
                </a:lnTo>
                <a:lnTo>
                  <a:pt x="29578" y="150097"/>
                </a:lnTo>
                <a:lnTo>
                  <a:pt x="29234" y="149277"/>
                </a:lnTo>
                <a:lnTo>
                  <a:pt x="28752" y="145124"/>
                </a:lnTo>
                <a:lnTo>
                  <a:pt x="28589" y="141202"/>
                </a:lnTo>
                <a:lnTo>
                  <a:pt x="28548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SMARTPenAnnotation352"/>
          <p:cNvSpPr/>
          <p:nvPr/>
        </p:nvSpPr>
        <p:spPr>
          <a:xfrm>
            <a:off x="8129622" y="2893539"/>
            <a:ext cx="78546" cy="171130"/>
          </a:xfrm>
          <a:custGeom>
            <a:avLst/>
            <a:gdLst/>
            <a:ahLst/>
            <a:cxnLst/>
            <a:rect l="0" t="0" r="0" b="0"/>
            <a:pathLst>
              <a:path w="78546" h="171130">
                <a:moveTo>
                  <a:pt x="57115" y="21111"/>
                </a:moveTo>
                <a:lnTo>
                  <a:pt x="63965" y="14261"/>
                </a:lnTo>
                <a:lnTo>
                  <a:pt x="64201" y="9115"/>
                </a:lnTo>
                <a:lnTo>
                  <a:pt x="64232" y="7842"/>
                </a:lnTo>
                <a:lnTo>
                  <a:pt x="62131" y="5159"/>
                </a:lnTo>
                <a:lnTo>
                  <a:pt x="58106" y="762"/>
                </a:lnTo>
                <a:lnTo>
                  <a:pt x="56982" y="401"/>
                </a:lnTo>
                <a:lnTo>
                  <a:pt x="55439" y="160"/>
                </a:lnTo>
                <a:lnTo>
                  <a:pt x="53616" y="0"/>
                </a:lnTo>
                <a:lnTo>
                  <a:pt x="51607" y="687"/>
                </a:lnTo>
                <a:lnTo>
                  <a:pt x="49474" y="1938"/>
                </a:lnTo>
                <a:lnTo>
                  <a:pt x="47259" y="3567"/>
                </a:lnTo>
                <a:lnTo>
                  <a:pt x="44989" y="4652"/>
                </a:lnTo>
                <a:lnTo>
                  <a:pt x="42680" y="5376"/>
                </a:lnTo>
                <a:lnTo>
                  <a:pt x="40349" y="5858"/>
                </a:lnTo>
                <a:lnTo>
                  <a:pt x="38000" y="6974"/>
                </a:lnTo>
                <a:lnTo>
                  <a:pt x="35640" y="8511"/>
                </a:lnTo>
                <a:lnTo>
                  <a:pt x="33273" y="10329"/>
                </a:lnTo>
                <a:lnTo>
                  <a:pt x="30903" y="12336"/>
                </a:lnTo>
                <a:lnTo>
                  <a:pt x="28527" y="14467"/>
                </a:lnTo>
                <a:lnTo>
                  <a:pt x="26149" y="16681"/>
                </a:lnTo>
                <a:lnTo>
                  <a:pt x="23771" y="18158"/>
                </a:lnTo>
                <a:lnTo>
                  <a:pt x="21393" y="19142"/>
                </a:lnTo>
                <a:lnTo>
                  <a:pt x="19012" y="19798"/>
                </a:lnTo>
                <a:lnTo>
                  <a:pt x="17426" y="21029"/>
                </a:lnTo>
                <a:lnTo>
                  <a:pt x="16368" y="22644"/>
                </a:lnTo>
                <a:lnTo>
                  <a:pt x="15662" y="24514"/>
                </a:lnTo>
                <a:lnTo>
                  <a:pt x="14399" y="26555"/>
                </a:lnTo>
                <a:lnTo>
                  <a:pt x="12763" y="28708"/>
                </a:lnTo>
                <a:lnTo>
                  <a:pt x="10878" y="30938"/>
                </a:lnTo>
                <a:lnTo>
                  <a:pt x="8827" y="33219"/>
                </a:lnTo>
                <a:lnTo>
                  <a:pt x="4433" y="37869"/>
                </a:lnTo>
                <a:lnTo>
                  <a:pt x="2944" y="40220"/>
                </a:lnTo>
                <a:lnTo>
                  <a:pt x="1289" y="44950"/>
                </a:lnTo>
                <a:lnTo>
                  <a:pt x="553" y="49697"/>
                </a:lnTo>
                <a:lnTo>
                  <a:pt x="227" y="54453"/>
                </a:lnTo>
                <a:lnTo>
                  <a:pt x="0" y="62563"/>
                </a:lnTo>
                <a:lnTo>
                  <a:pt x="2097" y="65463"/>
                </a:lnTo>
                <a:lnTo>
                  <a:pt x="6119" y="70000"/>
                </a:lnTo>
                <a:lnTo>
                  <a:pt x="7243" y="70372"/>
                </a:lnTo>
                <a:lnTo>
                  <a:pt x="8785" y="70620"/>
                </a:lnTo>
                <a:lnTo>
                  <a:pt x="10609" y="70786"/>
                </a:lnTo>
                <a:lnTo>
                  <a:pt x="12617" y="70102"/>
                </a:lnTo>
                <a:lnTo>
                  <a:pt x="14749" y="68853"/>
                </a:lnTo>
                <a:lnTo>
                  <a:pt x="16966" y="67226"/>
                </a:lnTo>
                <a:lnTo>
                  <a:pt x="19236" y="66142"/>
                </a:lnTo>
                <a:lnTo>
                  <a:pt x="21544" y="65419"/>
                </a:lnTo>
                <a:lnTo>
                  <a:pt x="23875" y="64937"/>
                </a:lnTo>
                <a:lnTo>
                  <a:pt x="26224" y="63822"/>
                </a:lnTo>
                <a:lnTo>
                  <a:pt x="28583" y="62285"/>
                </a:lnTo>
                <a:lnTo>
                  <a:pt x="30951" y="60466"/>
                </a:lnTo>
                <a:lnTo>
                  <a:pt x="33323" y="58460"/>
                </a:lnTo>
                <a:lnTo>
                  <a:pt x="35697" y="56329"/>
                </a:lnTo>
                <a:lnTo>
                  <a:pt x="38074" y="54115"/>
                </a:lnTo>
                <a:lnTo>
                  <a:pt x="40452" y="52638"/>
                </a:lnTo>
                <a:lnTo>
                  <a:pt x="42832" y="51654"/>
                </a:lnTo>
                <a:lnTo>
                  <a:pt x="45212" y="50998"/>
                </a:lnTo>
                <a:lnTo>
                  <a:pt x="47592" y="49767"/>
                </a:lnTo>
                <a:lnTo>
                  <a:pt x="49972" y="48152"/>
                </a:lnTo>
                <a:lnTo>
                  <a:pt x="52354" y="46282"/>
                </a:lnTo>
                <a:lnTo>
                  <a:pt x="54735" y="44242"/>
                </a:lnTo>
                <a:lnTo>
                  <a:pt x="57116" y="42088"/>
                </a:lnTo>
                <a:lnTo>
                  <a:pt x="59496" y="39858"/>
                </a:lnTo>
                <a:lnTo>
                  <a:pt x="61085" y="37578"/>
                </a:lnTo>
                <a:lnTo>
                  <a:pt x="62848" y="32927"/>
                </a:lnTo>
                <a:lnTo>
                  <a:pt x="63632" y="28214"/>
                </a:lnTo>
                <a:lnTo>
                  <a:pt x="64135" y="22514"/>
                </a:lnTo>
                <a:lnTo>
                  <a:pt x="66321" y="19618"/>
                </a:lnTo>
                <a:lnTo>
                  <a:pt x="71105" y="14298"/>
                </a:lnTo>
                <a:lnTo>
                  <a:pt x="71344" y="18941"/>
                </a:lnTo>
                <a:lnTo>
                  <a:pt x="71391" y="22799"/>
                </a:lnTo>
                <a:lnTo>
                  <a:pt x="71403" y="48744"/>
                </a:lnTo>
                <a:lnTo>
                  <a:pt x="72196" y="52233"/>
                </a:lnTo>
                <a:lnTo>
                  <a:pt x="73519" y="55353"/>
                </a:lnTo>
                <a:lnTo>
                  <a:pt x="75195" y="58226"/>
                </a:lnTo>
                <a:lnTo>
                  <a:pt x="76312" y="61729"/>
                </a:lnTo>
                <a:lnTo>
                  <a:pt x="77056" y="65652"/>
                </a:lnTo>
                <a:lnTo>
                  <a:pt x="77554" y="69855"/>
                </a:lnTo>
                <a:lnTo>
                  <a:pt x="77884" y="74244"/>
                </a:lnTo>
                <a:lnTo>
                  <a:pt x="78105" y="78758"/>
                </a:lnTo>
                <a:lnTo>
                  <a:pt x="78350" y="88007"/>
                </a:lnTo>
                <a:lnTo>
                  <a:pt x="78545" y="144518"/>
                </a:lnTo>
                <a:lnTo>
                  <a:pt x="77752" y="147038"/>
                </a:lnTo>
                <a:lnTo>
                  <a:pt x="76430" y="149513"/>
                </a:lnTo>
                <a:lnTo>
                  <a:pt x="74753" y="151956"/>
                </a:lnTo>
                <a:lnTo>
                  <a:pt x="72892" y="156787"/>
                </a:lnTo>
                <a:lnTo>
                  <a:pt x="71697" y="162564"/>
                </a:lnTo>
                <a:lnTo>
                  <a:pt x="71489" y="167357"/>
                </a:lnTo>
                <a:lnTo>
                  <a:pt x="71403" y="171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SMARTPenAnnotation353"/>
          <p:cNvSpPr/>
          <p:nvPr/>
        </p:nvSpPr>
        <p:spPr>
          <a:xfrm>
            <a:off x="7559080" y="3128962"/>
            <a:ext cx="577652" cy="42569"/>
          </a:xfrm>
          <a:custGeom>
            <a:avLst/>
            <a:gdLst/>
            <a:ahLst/>
            <a:cxnLst/>
            <a:rect l="0" t="0" r="0" b="0"/>
            <a:pathLst>
              <a:path w="577652" h="42569">
                <a:moveTo>
                  <a:pt x="6151" y="35719"/>
                </a:moveTo>
                <a:lnTo>
                  <a:pt x="0" y="35719"/>
                </a:lnTo>
                <a:lnTo>
                  <a:pt x="16070" y="35719"/>
                </a:lnTo>
                <a:lnTo>
                  <a:pt x="18320" y="36513"/>
                </a:lnTo>
                <a:lnTo>
                  <a:pt x="20613" y="37835"/>
                </a:lnTo>
                <a:lnTo>
                  <a:pt x="22937" y="39511"/>
                </a:lnTo>
                <a:lnTo>
                  <a:pt x="26073" y="40628"/>
                </a:lnTo>
                <a:lnTo>
                  <a:pt x="33790" y="41870"/>
                </a:lnTo>
                <a:lnTo>
                  <a:pt x="43268" y="42568"/>
                </a:lnTo>
                <a:lnTo>
                  <a:pt x="46770" y="41873"/>
                </a:lnTo>
                <a:lnTo>
                  <a:pt x="50693" y="40615"/>
                </a:lnTo>
                <a:lnTo>
                  <a:pt x="54896" y="38983"/>
                </a:lnTo>
                <a:lnTo>
                  <a:pt x="60078" y="37895"/>
                </a:lnTo>
                <a:lnTo>
                  <a:pt x="72188" y="36686"/>
                </a:lnTo>
                <a:lnTo>
                  <a:pt x="88600" y="36005"/>
                </a:lnTo>
                <a:lnTo>
                  <a:pt x="95248" y="35116"/>
                </a:lnTo>
                <a:lnTo>
                  <a:pt x="102856" y="33729"/>
                </a:lnTo>
                <a:lnTo>
                  <a:pt x="111102" y="32011"/>
                </a:lnTo>
                <a:lnTo>
                  <a:pt x="119775" y="30866"/>
                </a:lnTo>
                <a:lnTo>
                  <a:pt x="128732" y="30102"/>
                </a:lnTo>
                <a:lnTo>
                  <a:pt x="137877" y="29593"/>
                </a:lnTo>
                <a:lnTo>
                  <a:pt x="147150" y="28460"/>
                </a:lnTo>
                <a:lnTo>
                  <a:pt x="156506" y="26911"/>
                </a:lnTo>
                <a:lnTo>
                  <a:pt x="165919" y="25085"/>
                </a:lnTo>
                <a:lnTo>
                  <a:pt x="184844" y="20938"/>
                </a:lnTo>
                <a:lnTo>
                  <a:pt x="194336" y="18721"/>
                </a:lnTo>
                <a:lnTo>
                  <a:pt x="203839" y="17244"/>
                </a:lnTo>
                <a:lnTo>
                  <a:pt x="213349" y="16258"/>
                </a:lnTo>
                <a:lnTo>
                  <a:pt x="222864" y="15601"/>
                </a:lnTo>
                <a:lnTo>
                  <a:pt x="233176" y="14370"/>
                </a:lnTo>
                <a:lnTo>
                  <a:pt x="244020" y="12755"/>
                </a:lnTo>
                <a:lnTo>
                  <a:pt x="255218" y="10884"/>
                </a:lnTo>
                <a:lnTo>
                  <a:pt x="266652" y="9638"/>
                </a:lnTo>
                <a:lnTo>
                  <a:pt x="278243" y="8806"/>
                </a:lnTo>
                <a:lnTo>
                  <a:pt x="289940" y="8252"/>
                </a:lnTo>
                <a:lnTo>
                  <a:pt x="301706" y="7089"/>
                </a:lnTo>
                <a:lnTo>
                  <a:pt x="313519" y="5520"/>
                </a:lnTo>
                <a:lnTo>
                  <a:pt x="325362" y="3680"/>
                </a:lnTo>
                <a:lnTo>
                  <a:pt x="336434" y="2453"/>
                </a:lnTo>
                <a:lnTo>
                  <a:pt x="346989" y="1636"/>
                </a:lnTo>
                <a:lnTo>
                  <a:pt x="357201" y="1090"/>
                </a:lnTo>
                <a:lnTo>
                  <a:pt x="377015" y="485"/>
                </a:lnTo>
                <a:lnTo>
                  <a:pt x="432606" y="42"/>
                </a:lnTo>
                <a:lnTo>
                  <a:pt x="57765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" name="SMARTPenAnnotation354"/>
          <p:cNvSpPr/>
          <p:nvPr/>
        </p:nvSpPr>
        <p:spPr>
          <a:xfrm>
            <a:off x="7751296" y="3207543"/>
            <a:ext cx="142548" cy="64295"/>
          </a:xfrm>
          <a:custGeom>
            <a:avLst/>
            <a:gdLst/>
            <a:ahLst/>
            <a:cxnLst/>
            <a:rect l="0" t="0" r="0" b="0"/>
            <a:pathLst>
              <a:path w="142548" h="64295">
                <a:moveTo>
                  <a:pt x="21104" y="0"/>
                </a:moveTo>
                <a:lnTo>
                  <a:pt x="21104" y="23849"/>
                </a:lnTo>
                <a:lnTo>
                  <a:pt x="20310" y="26219"/>
                </a:lnTo>
                <a:lnTo>
                  <a:pt x="18987" y="28592"/>
                </a:lnTo>
                <a:lnTo>
                  <a:pt x="17311" y="30968"/>
                </a:lnTo>
                <a:lnTo>
                  <a:pt x="15400" y="33345"/>
                </a:lnTo>
                <a:lnTo>
                  <a:pt x="13333" y="35724"/>
                </a:lnTo>
                <a:lnTo>
                  <a:pt x="8103" y="41453"/>
                </a:lnTo>
                <a:lnTo>
                  <a:pt x="0" y="49676"/>
                </a:lnTo>
                <a:lnTo>
                  <a:pt x="3563" y="49908"/>
                </a:lnTo>
                <a:lnTo>
                  <a:pt x="6530" y="49998"/>
                </a:lnTo>
                <a:lnTo>
                  <a:pt x="6626" y="50794"/>
                </a:lnTo>
                <a:lnTo>
                  <a:pt x="6689" y="52120"/>
                </a:lnTo>
                <a:lnTo>
                  <a:pt x="6732" y="53796"/>
                </a:lnTo>
                <a:lnTo>
                  <a:pt x="7553" y="54914"/>
                </a:lnTo>
                <a:lnTo>
                  <a:pt x="8895" y="55660"/>
                </a:lnTo>
                <a:lnTo>
                  <a:pt x="12502" y="56488"/>
                </a:lnTo>
                <a:lnTo>
                  <a:pt x="16752" y="56856"/>
                </a:lnTo>
                <a:lnTo>
                  <a:pt x="19790" y="56954"/>
                </a:lnTo>
                <a:lnTo>
                  <a:pt x="36815" y="57125"/>
                </a:lnTo>
                <a:lnTo>
                  <a:pt x="84038" y="57150"/>
                </a:lnTo>
                <a:lnTo>
                  <a:pt x="88460" y="57944"/>
                </a:lnTo>
                <a:lnTo>
                  <a:pt x="92995" y="59267"/>
                </a:lnTo>
                <a:lnTo>
                  <a:pt x="97607" y="60943"/>
                </a:lnTo>
                <a:lnTo>
                  <a:pt x="101474" y="62060"/>
                </a:lnTo>
                <a:lnTo>
                  <a:pt x="104846" y="62805"/>
                </a:lnTo>
                <a:lnTo>
                  <a:pt x="107888" y="63301"/>
                </a:lnTo>
                <a:lnTo>
                  <a:pt x="110710" y="63632"/>
                </a:lnTo>
                <a:lnTo>
                  <a:pt x="113385" y="63853"/>
                </a:lnTo>
                <a:lnTo>
                  <a:pt x="115962" y="64000"/>
                </a:lnTo>
                <a:lnTo>
                  <a:pt x="123059" y="64163"/>
                </a:lnTo>
                <a:lnTo>
                  <a:pt x="142547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SMARTPenAnnotation355"/>
          <p:cNvSpPr/>
          <p:nvPr/>
        </p:nvSpPr>
        <p:spPr>
          <a:xfrm>
            <a:off x="7879557" y="3200400"/>
            <a:ext cx="21431" cy="150019"/>
          </a:xfrm>
          <a:custGeom>
            <a:avLst/>
            <a:gdLst/>
            <a:ahLst/>
            <a:cxnLst/>
            <a:rect l="0" t="0" r="0" b="0"/>
            <a:pathLst>
              <a:path w="21431" h="150019">
                <a:moveTo>
                  <a:pt x="14286" y="0"/>
                </a:moveTo>
                <a:lnTo>
                  <a:pt x="3376" y="0"/>
                </a:lnTo>
                <a:lnTo>
                  <a:pt x="2251" y="793"/>
                </a:lnTo>
                <a:lnTo>
                  <a:pt x="1499" y="2116"/>
                </a:lnTo>
                <a:lnTo>
                  <a:pt x="999" y="3792"/>
                </a:lnTo>
                <a:lnTo>
                  <a:pt x="444" y="7771"/>
                </a:lnTo>
                <a:lnTo>
                  <a:pt x="196" y="12184"/>
                </a:lnTo>
                <a:lnTo>
                  <a:pt x="87" y="16792"/>
                </a:lnTo>
                <a:lnTo>
                  <a:pt x="0" y="72506"/>
                </a:lnTo>
                <a:lnTo>
                  <a:pt x="793" y="76118"/>
                </a:lnTo>
                <a:lnTo>
                  <a:pt x="2116" y="80114"/>
                </a:lnTo>
                <a:lnTo>
                  <a:pt x="3792" y="84365"/>
                </a:lnTo>
                <a:lnTo>
                  <a:pt x="4909" y="88787"/>
                </a:lnTo>
                <a:lnTo>
                  <a:pt x="5653" y="93322"/>
                </a:lnTo>
                <a:lnTo>
                  <a:pt x="6150" y="97933"/>
                </a:lnTo>
                <a:lnTo>
                  <a:pt x="6481" y="102595"/>
                </a:lnTo>
                <a:lnTo>
                  <a:pt x="6701" y="107291"/>
                </a:lnTo>
                <a:lnTo>
                  <a:pt x="6849" y="112008"/>
                </a:lnTo>
                <a:lnTo>
                  <a:pt x="7740" y="115947"/>
                </a:lnTo>
                <a:lnTo>
                  <a:pt x="9129" y="119367"/>
                </a:lnTo>
                <a:lnTo>
                  <a:pt x="10848" y="122440"/>
                </a:lnTo>
                <a:lnTo>
                  <a:pt x="11993" y="125283"/>
                </a:lnTo>
                <a:lnTo>
                  <a:pt x="12758" y="127972"/>
                </a:lnTo>
                <a:lnTo>
                  <a:pt x="13268" y="130558"/>
                </a:lnTo>
                <a:lnTo>
                  <a:pt x="13607" y="133076"/>
                </a:lnTo>
                <a:lnTo>
                  <a:pt x="13834" y="135549"/>
                </a:lnTo>
                <a:lnTo>
                  <a:pt x="14260" y="142446"/>
                </a:lnTo>
                <a:lnTo>
                  <a:pt x="15062" y="143383"/>
                </a:lnTo>
                <a:lnTo>
                  <a:pt x="16392" y="144801"/>
                </a:lnTo>
                <a:lnTo>
                  <a:pt x="21430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SMARTPenAnnotation356"/>
          <p:cNvSpPr/>
          <p:nvPr/>
        </p:nvSpPr>
        <p:spPr>
          <a:xfrm>
            <a:off x="8386762" y="3058517"/>
            <a:ext cx="107157" cy="13296"/>
          </a:xfrm>
          <a:custGeom>
            <a:avLst/>
            <a:gdLst/>
            <a:ahLst/>
            <a:cxnLst/>
            <a:rect l="0" t="0" r="0" b="0"/>
            <a:pathLst>
              <a:path w="107157" h="13296">
                <a:moveTo>
                  <a:pt x="0" y="6151"/>
                </a:moveTo>
                <a:lnTo>
                  <a:pt x="0" y="0"/>
                </a:lnTo>
                <a:lnTo>
                  <a:pt x="0" y="6128"/>
                </a:lnTo>
                <a:lnTo>
                  <a:pt x="6152" y="6149"/>
                </a:lnTo>
                <a:lnTo>
                  <a:pt x="7276" y="6944"/>
                </a:lnTo>
                <a:lnTo>
                  <a:pt x="8819" y="8267"/>
                </a:lnTo>
                <a:lnTo>
                  <a:pt x="10643" y="9943"/>
                </a:lnTo>
                <a:lnTo>
                  <a:pt x="13445" y="11060"/>
                </a:lnTo>
                <a:lnTo>
                  <a:pt x="16901" y="11805"/>
                </a:lnTo>
                <a:lnTo>
                  <a:pt x="20792" y="12302"/>
                </a:lnTo>
                <a:lnTo>
                  <a:pt x="24180" y="12633"/>
                </a:lnTo>
                <a:lnTo>
                  <a:pt x="27233" y="12854"/>
                </a:lnTo>
                <a:lnTo>
                  <a:pt x="30061" y="13001"/>
                </a:lnTo>
                <a:lnTo>
                  <a:pt x="35321" y="13164"/>
                </a:lnTo>
                <a:lnTo>
                  <a:pt x="44861" y="13256"/>
                </a:lnTo>
                <a:lnTo>
                  <a:pt x="107156" y="132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8" name="SMARTPenAnnotation357"/>
          <p:cNvSpPr/>
          <p:nvPr/>
        </p:nvSpPr>
        <p:spPr>
          <a:xfrm>
            <a:off x="8393906" y="3121818"/>
            <a:ext cx="100013" cy="7058"/>
          </a:xfrm>
          <a:custGeom>
            <a:avLst/>
            <a:gdLst/>
            <a:ahLst/>
            <a:cxnLst/>
            <a:rect l="0" t="0" r="0" b="0"/>
            <a:pathLst>
              <a:path w="100013" h="7058">
                <a:moveTo>
                  <a:pt x="0" y="0"/>
                </a:moveTo>
                <a:lnTo>
                  <a:pt x="4116" y="0"/>
                </a:lnTo>
                <a:lnTo>
                  <a:pt x="2359" y="0"/>
                </a:lnTo>
                <a:lnTo>
                  <a:pt x="23915" y="0"/>
                </a:lnTo>
                <a:lnTo>
                  <a:pt x="27056" y="794"/>
                </a:lnTo>
                <a:lnTo>
                  <a:pt x="30737" y="2117"/>
                </a:lnTo>
                <a:lnTo>
                  <a:pt x="34779" y="3793"/>
                </a:lnTo>
                <a:lnTo>
                  <a:pt x="38267" y="4910"/>
                </a:lnTo>
                <a:lnTo>
                  <a:pt x="41386" y="5655"/>
                </a:lnTo>
                <a:lnTo>
                  <a:pt x="44259" y="6151"/>
                </a:lnTo>
                <a:lnTo>
                  <a:pt x="47762" y="6482"/>
                </a:lnTo>
                <a:lnTo>
                  <a:pt x="51686" y="6703"/>
                </a:lnTo>
                <a:lnTo>
                  <a:pt x="60277" y="6948"/>
                </a:lnTo>
                <a:lnTo>
                  <a:pt x="69388" y="7057"/>
                </a:lnTo>
                <a:lnTo>
                  <a:pt x="74834" y="6292"/>
                </a:lnTo>
                <a:lnTo>
                  <a:pt x="80844" y="4989"/>
                </a:ln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SMARTPenAnnotation358"/>
          <p:cNvSpPr/>
          <p:nvPr/>
        </p:nvSpPr>
        <p:spPr>
          <a:xfrm>
            <a:off x="8608218" y="3064668"/>
            <a:ext cx="7145" cy="21138"/>
          </a:xfrm>
          <a:custGeom>
            <a:avLst/>
            <a:gdLst/>
            <a:ahLst/>
            <a:cxnLst/>
            <a:rect l="0" t="0" r="0" b="0"/>
            <a:pathLst>
              <a:path w="7145" h="21138">
                <a:moveTo>
                  <a:pt x="0" y="14288"/>
                </a:moveTo>
                <a:lnTo>
                  <a:pt x="7144" y="14288"/>
                </a:lnTo>
                <a:lnTo>
                  <a:pt x="7144" y="18080"/>
                </a:lnTo>
                <a:lnTo>
                  <a:pt x="6350" y="19197"/>
                </a:lnTo>
                <a:lnTo>
                  <a:pt x="5028" y="19942"/>
                </a:lnTo>
                <a:lnTo>
                  <a:pt x="993" y="21137"/>
                </a:lnTo>
                <a:lnTo>
                  <a:pt x="662" y="20442"/>
                </a:lnTo>
                <a:lnTo>
                  <a:pt x="441" y="19184"/>
                </a:lnTo>
                <a:lnTo>
                  <a:pt x="8" y="143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SMARTPenAnnotation359"/>
          <p:cNvSpPr/>
          <p:nvPr/>
        </p:nvSpPr>
        <p:spPr>
          <a:xfrm>
            <a:off x="8686800" y="2914652"/>
            <a:ext cx="91545" cy="142874"/>
          </a:xfrm>
          <a:custGeom>
            <a:avLst/>
            <a:gdLst/>
            <a:ahLst/>
            <a:cxnLst/>
            <a:rect l="0" t="0" r="0" b="0"/>
            <a:pathLst>
              <a:path w="91545" h="142874">
                <a:moveTo>
                  <a:pt x="21431" y="7141"/>
                </a:moveTo>
                <a:lnTo>
                  <a:pt x="21431" y="292"/>
                </a:lnTo>
                <a:lnTo>
                  <a:pt x="23547" y="128"/>
                </a:lnTo>
                <a:lnTo>
                  <a:pt x="28488" y="0"/>
                </a:lnTo>
                <a:lnTo>
                  <a:pt x="28548" y="3791"/>
                </a:lnTo>
                <a:lnTo>
                  <a:pt x="27764" y="5701"/>
                </a:lnTo>
                <a:lnTo>
                  <a:pt x="26447" y="7769"/>
                </a:lnTo>
                <a:lnTo>
                  <a:pt x="24775" y="9941"/>
                </a:lnTo>
                <a:lnTo>
                  <a:pt x="22866" y="12183"/>
                </a:lnTo>
                <a:lnTo>
                  <a:pt x="20801" y="14471"/>
                </a:lnTo>
                <a:lnTo>
                  <a:pt x="18629" y="16790"/>
                </a:lnTo>
                <a:lnTo>
                  <a:pt x="17182" y="19130"/>
                </a:lnTo>
                <a:lnTo>
                  <a:pt x="16217" y="21484"/>
                </a:lnTo>
                <a:lnTo>
                  <a:pt x="15574" y="23847"/>
                </a:lnTo>
                <a:lnTo>
                  <a:pt x="15145" y="27010"/>
                </a:lnTo>
                <a:lnTo>
                  <a:pt x="14859" y="30706"/>
                </a:lnTo>
                <a:lnTo>
                  <a:pt x="14668" y="34757"/>
                </a:lnTo>
                <a:lnTo>
                  <a:pt x="13747" y="38252"/>
                </a:lnTo>
                <a:lnTo>
                  <a:pt x="12340" y="41375"/>
                </a:lnTo>
                <a:lnTo>
                  <a:pt x="10608" y="44252"/>
                </a:lnTo>
                <a:lnTo>
                  <a:pt x="8659" y="47757"/>
                </a:lnTo>
                <a:lnTo>
                  <a:pt x="4378" y="55884"/>
                </a:lnTo>
                <a:lnTo>
                  <a:pt x="2918" y="59480"/>
                </a:lnTo>
                <a:lnTo>
                  <a:pt x="1945" y="62671"/>
                </a:lnTo>
                <a:lnTo>
                  <a:pt x="1296" y="65593"/>
                </a:lnTo>
                <a:lnTo>
                  <a:pt x="865" y="69128"/>
                </a:lnTo>
                <a:lnTo>
                  <a:pt x="576" y="73072"/>
                </a:lnTo>
                <a:lnTo>
                  <a:pt x="256" y="80894"/>
                </a:lnTo>
                <a:lnTo>
                  <a:pt x="75" y="89760"/>
                </a:lnTo>
                <a:lnTo>
                  <a:pt x="0" y="116670"/>
                </a:lnTo>
                <a:lnTo>
                  <a:pt x="794" y="119055"/>
                </a:lnTo>
                <a:lnTo>
                  <a:pt x="2117" y="121438"/>
                </a:lnTo>
                <a:lnTo>
                  <a:pt x="3792" y="123820"/>
                </a:lnTo>
                <a:lnTo>
                  <a:pt x="4909" y="126202"/>
                </a:lnTo>
                <a:lnTo>
                  <a:pt x="5653" y="128584"/>
                </a:lnTo>
                <a:lnTo>
                  <a:pt x="6151" y="130965"/>
                </a:lnTo>
                <a:lnTo>
                  <a:pt x="7275" y="133347"/>
                </a:lnTo>
                <a:lnTo>
                  <a:pt x="8818" y="135729"/>
                </a:lnTo>
                <a:lnTo>
                  <a:pt x="10642" y="138110"/>
                </a:lnTo>
                <a:lnTo>
                  <a:pt x="12651" y="139698"/>
                </a:lnTo>
                <a:lnTo>
                  <a:pt x="14784" y="140756"/>
                </a:lnTo>
                <a:lnTo>
                  <a:pt x="17000" y="141461"/>
                </a:lnTo>
                <a:lnTo>
                  <a:pt x="19270" y="141932"/>
                </a:lnTo>
                <a:lnTo>
                  <a:pt x="21578" y="142245"/>
                </a:lnTo>
                <a:lnTo>
                  <a:pt x="23910" y="142454"/>
                </a:lnTo>
                <a:lnTo>
                  <a:pt x="26258" y="142594"/>
                </a:lnTo>
                <a:lnTo>
                  <a:pt x="30985" y="142749"/>
                </a:lnTo>
                <a:lnTo>
                  <a:pt x="42867" y="142856"/>
                </a:lnTo>
                <a:lnTo>
                  <a:pt x="59531" y="142872"/>
                </a:lnTo>
                <a:lnTo>
                  <a:pt x="61913" y="142078"/>
                </a:lnTo>
                <a:lnTo>
                  <a:pt x="64293" y="140755"/>
                </a:lnTo>
                <a:lnTo>
                  <a:pt x="66675" y="139080"/>
                </a:lnTo>
                <a:lnTo>
                  <a:pt x="69056" y="137169"/>
                </a:lnTo>
                <a:lnTo>
                  <a:pt x="71437" y="135101"/>
                </a:lnTo>
                <a:lnTo>
                  <a:pt x="73818" y="132929"/>
                </a:lnTo>
                <a:lnTo>
                  <a:pt x="75406" y="130688"/>
                </a:lnTo>
                <a:lnTo>
                  <a:pt x="76465" y="128399"/>
                </a:lnTo>
                <a:lnTo>
                  <a:pt x="77170" y="126080"/>
                </a:lnTo>
                <a:lnTo>
                  <a:pt x="78433" y="124534"/>
                </a:lnTo>
                <a:lnTo>
                  <a:pt x="80071" y="123503"/>
                </a:lnTo>
                <a:lnTo>
                  <a:pt x="81956" y="122816"/>
                </a:lnTo>
                <a:lnTo>
                  <a:pt x="84006" y="121564"/>
                </a:lnTo>
                <a:lnTo>
                  <a:pt x="86166" y="119936"/>
                </a:lnTo>
                <a:lnTo>
                  <a:pt x="88401" y="118056"/>
                </a:lnTo>
                <a:lnTo>
                  <a:pt x="89889" y="116010"/>
                </a:lnTo>
                <a:lnTo>
                  <a:pt x="91544" y="111619"/>
                </a:lnTo>
                <a:lnTo>
                  <a:pt x="91192" y="109337"/>
                </a:lnTo>
                <a:lnTo>
                  <a:pt x="90163" y="107022"/>
                </a:lnTo>
                <a:lnTo>
                  <a:pt x="85984" y="100420"/>
                </a:lnTo>
                <a:lnTo>
                  <a:pt x="83723" y="98076"/>
                </a:lnTo>
                <a:lnTo>
                  <a:pt x="82008" y="96339"/>
                </a:lnTo>
                <a:lnTo>
                  <a:pt x="80073" y="95182"/>
                </a:lnTo>
                <a:lnTo>
                  <a:pt x="77988" y="94410"/>
                </a:lnTo>
                <a:lnTo>
                  <a:pt x="75804" y="93895"/>
                </a:lnTo>
                <a:lnTo>
                  <a:pt x="73555" y="93552"/>
                </a:lnTo>
                <a:lnTo>
                  <a:pt x="71262" y="93324"/>
                </a:lnTo>
                <a:lnTo>
                  <a:pt x="68939" y="93171"/>
                </a:lnTo>
                <a:lnTo>
                  <a:pt x="66596" y="93069"/>
                </a:lnTo>
                <a:lnTo>
                  <a:pt x="61878" y="92957"/>
                </a:lnTo>
                <a:lnTo>
                  <a:pt x="59507" y="93720"/>
                </a:lnTo>
                <a:lnTo>
                  <a:pt x="57135" y="95023"/>
                </a:lnTo>
                <a:lnTo>
                  <a:pt x="51414" y="99025"/>
                </a:lnTo>
                <a:lnTo>
                  <a:pt x="50151" y="100147"/>
                </a:lnTo>
                <a:lnTo>
                  <a:pt x="43979" y="106074"/>
                </a:lnTo>
                <a:lnTo>
                  <a:pt x="39401" y="110626"/>
                </a:lnTo>
                <a:lnTo>
                  <a:pt x="38173" y="112644"/>
                </a:lnTo>
                <a:lnTo>
                  <a:pt x="36809" y="117002"/>
                </a:lnTo>
                <a:lnTo>
                  <a:pt x="36445" y="119275"/>
                </a:lnTo>
                <a:lnTo>
                  <a:pt x="36203" y="121585"/>
                </a:lnTo>
                <a:lnTo>
                  <a:pt x="36041" y="123918"/>
                </a:lnTo>
                <a:lnTo>
                  <a:pt x="35934" y="126268"/>
                </a:lnTo>
                <a:lnTo>
                  <a:pt x="35747" y="134326"/>
                </a:lnTo>
                <a:lnTo>
                  <a:pt x="37848" y="137222"/>
                </a:lnTo>
                <a:lnTo>
                  <a:pt x="42862" y="14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" name="SMARTPenAnnotation360"/>
          <p:cNvSpPr/>
          <p:nvPr/>
        </p:nvSpPr>
        <p:spPr>
          <a:xfrm>
            <a:off x="8815485" y="2914676"/>
            <a:ext cx="57052" cy="142850"/>
          </a:xfrm>
          <a:custGeom>
            <a:avLst/>
            <a:gdLst/>
            <a:ahLst/>
            <a:cxnLst/>
            <a:rect l="0" t="0" r="0" b="0"/>
            <a:pathLst>
              <a:path w="57052" h="142850">
                <a:moveTo>
                  <a:pt x="42765" y="14261"/>
                </a:moveTo>
                <a:lnTo>
                  <a:pt x="42765" y="3412"/>
                </a:lnTo>
                <a:lnTo>
                  <a:pt x="41971" y="2266"/>
                </a:lnTo>
                <a:lnTo>
                  <a:pt x="40648" y="1502"/>
                </a:lnTo>
                <a:lnTo>
                  <a:pt x="36614" y="275"/>
                </a:lnTo>
                <a:lnTo>
                  <a:pt x="35489" y="175"/>
                </a:lnTo>
                <a:lnTo>
                  <a:pt x="33946" y="108"/>
                </a:lnTo>
                <a:lnTo>
                  <a:pt x="30114" y="33"/>
                </a:lnTo>
                <a:lnTo>
                  <a:pt x="25765" y="0"/>
                </a:lnTo>
                <a:lnTo>
                  <a:pt x="24288" y="785"/>
                </a:lnTo>
                <a:lnTo>
                  <a:pt x="23303" y="2102"/>
                </a:lnTo>
                <a:lnTo>
                  <a:pt x="22646" y="3774"/>
                </a:lnTo>
                <a:lnTo>
                  <a:pt x="21415" y="4888"/>
                </a:lnTo>
                <a:lnTo>
                  <a:pt x="19800" y="5631"/>
                </a:lnTo>
                <a:lnTo>
                  <a:pt x="17930" y="6127"/>
                </a:lnTo>
                <a:lnTo>
                  <a:pt x="15889" y="7251"/>
                </a:lnTo>
                <a:lnTo>
                  <a:pt x="13735" y="8794"/>
                </a:lnTo>
                <a:lnTo>
                  <a:pt x="11505" y="10616"/>
                </a:lnTo>
                <a:lnTo>
                  <a:pt x="10018" y="12625"/>
                </a:lnTo>
                <a:lnTo>
                  <a:pt x="8367" y="16973"/>
                </a:lnTo>
                <a:lnTo>
                  <a:pt x="7133" y="18450"/>
                </a:lnTo>
                <a:lnTo>
                  <a:pt x="5516" y="19435"/>
                </a:lnTo>
                <a:lnTo>
                  <a:pt x="3644" y="20092"/>
                </a:lnTo>
                <a:lnTo>
                  <a:pt x="2398" y="21323"/>
                </a:lnTo>
                <a:lnTo>
                  <a:pt x="1565" y="22938"/>
                </a:lnTo>
                <a:lnTo>
                  <a:pt x="641" y="26849"/>
                </a:lnTo>
                <a:lnTo>
                  <a:pt x="231" y="31233"/>
                </a:lnTo>
                <a:lnTo>
                  <a:pt x="0" y="34371"/>
                </a:lnTo>
                <a:lnTo>
                  <a:pt x="761" y="34811"/>
                </a:lnTo>
                <a:lnTo>
                  <a:pt x="2062" y="35105"/>
                </a:lnTo>
                <a:lnTo>
                  <a:pt x="3723" y="35301"/>
                </a:lnTo>
                <a:lnTo>
                  <a:pt x="4830" y="36225"/>
                </a:lnTo>
                <a:lnTo>
                  <a:pt x="5569" y="37635"/>
                </a:lnTo>
                <a:lnTo>
                  <a:pt x="6061" y="39369"/>
                </a:lnTo>
                <a:lnTo>
                  <a:pt x="7184" y="40525"/>
                </a:lnTo>
                <a:lnTo>
                  <a:pt x="8725" y="41295"/>
                </a:lnTo>
                <a:lnTo>
                  <a:pt x="13110" y="42532"/>
                </a:lnTo>
                <a:lnTo>
                  <a:pt x="13470" y="41839"/>
                </a:lnTo>
                <a:lnTo>
                  <a:pt x="13869" y="38953"/>
                </a:lnTo>
                <a:lnTo>
                  <a:pt x="14770" y="37867"/>
                </a:lnTo>
                <a:lnTo>
                  <a:pt x="16164" y="37142"/>
                </a:lnTo>
                <a:lnTo>
                  <a:pt x="20312" y="35978"/>
                </a:lnTo>
                <a:lnTo>
                  <a:pt x="21446" y="35089"/>
                </a:lnTo>
                <a:lnTo>
                  <a:pt x="22996" y="33703"/>
                </a:lnTo>
                <a:lnTo>
                  <a:pt x="24823" y="31985"/>
                </a:lnTo>
                <a:lnTo>
                  <a:pt x="26835" y="30839"/>
                </a:lnTo>
                <a:lnTo>
                  <a:pt x="28970" y="30076"/>
                </a:lnTo>
                <a:lnTo>
                  <a:pt x="31187" y="29567"/>
                </a:lnTo>
                <a:lnTo>
                  <a:pt x="33459" y="28434"/>
                </a:lnTo>
                <a:lnTo>
                  <a:pt x="35767" y="26884"/>
                </a:lnTo>
                <a:lnTo>
                  <a:pt x="38100" y="25058"/>
                </a:lnTo>
                <a:lnTo>
                  <a:pt x="39655" y="23046"/>
                </a:lnTo>
                <a:lnTo>
                  <a:pt x="40692" y="20912"/>
                </a:lnTo>
                <a:lnTo>
                  <a:pt x="41382" y="18695"/>
                </a:lnTo>
                <a:lnTo>
                  <a:pt x="42637" y="16423"/>
                </a:lnTo>
                <a:lnTo>
                  <a:pt x="44267" y="14115"/>
                </a:lnTo>
                <a:lnTo>
                  <a:pt x="48794" y="8499"/>
                </a:lnTo>
                <a:lnTo>
                  <a:pt x="49959" y="8039"/>
                </a:lnTo>
                <a:lnTo>
                  <a:pt x="51530" y="7732"/>
                </a:lnTo>
                <a:lnTo>
                  <a:pt x="55961" y="7239"/>
                </a:lnTo>
                <a:lnTo>
                  <a:pt x="54451" y="7171"/>
                </a:lnTo>
                <a:lnTo>
                  <a:pt x="50806" y="7128"/>
                </a:lnTo>
                <a:lnTo>
                  <a:pt x="50507" y="7918"/>
                </a:lnTo>
                <a:lnTo>
                  <a:pt x="50174" y="10913"/>
                </a:lnTo>
                <a:lnTo>
                  <a:pt x="50879" y="12029"/>
                </a:lnTo>
                <a:lnTo>
                  <a:pt x="52143" y="12773"/>
                </a:lnTo>
                <a:lnTo>
                  <a:pt x="53779" y="13269"/>
                </a:lnTo>
                <a:lnTo>
                  <a:pt x="54870" y="15187"/>
                </a:lnTo>
                <a:lnTo>
                  <a:pt x="55598" y="18053"/>
                </a:lnTo>
                <a:lnTo>
                  <a:pt x="56082" y="21552"/>
                </a:lnTo>
                <a:lnTo>
                  <a:pt x="56406" y="24678"/>
                </a:lnTo>
                <a:lnTo>
                  <a:pt x="56621" y="27556"/>
                </a:lnTo>
                <a:lnTo>
                  <a:pt x="56765" y="30268"/>
                </a:lnTo>
                <a:lnTo>
                  <a:pt x="56925" y="37515"/>
                </a:lnTo>
                <a:lnTo>
                  <a:pt x="57051" y="90558"/>
                </a:lnTo>
                <a:lnTo>
                  <a:pt x="56257" y="94494"/>
                </a:lnTo>
                <a:lnTo>
                  <a:pt x="54936" y="97912"/>
                </a:lnTo>
                <a:lnTo>
                  <a:pt x="53259" y="100985"/>
                </a:lnTo>
                <a:lnTo>
                  <a:pt x="52142" y="104621"/>
                </a:lnTo>
                <a:lnTo>
                  <a:pt x="51398" y="108632"/>
                </a:lnTo>
                <a:lnTo>
                  <a:pt x="50901" y="112894"/>
                </a:lnTo>
                <a:lnTo>
                  <a:pt x="50570" y="116529"/>
                </a:lnTo>
                <a:lnTo>
                  <a:pt x="50349" y="119746"/>
                </a:lnTo>
                <a:lnTo>
                  <a:pt x="49995" y="126820"/>
                </a:lnTo>
                <a:lnTo>
                  <a:pt x="49948" y="129904"/>
                </a:lnTo>
                <a:lnTo>
                  <a:pt x="49908" y="1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2" name="SMARTPenAnnotation361"/>
          <p:cNvSpPr/>
          <p:nvPr/>
        </p:nvSpPr>
        <p:spPr>
          <a:xfrm>
            <a:off x="8929687" y="2900362"/>
            <a:ext cx="64295" cy="57151"/>
          </a:xfrm>
          <a:custGeom>
            <a:avLst/>
            <a:gdLst/>
            <a:ahLst/>
            <a:cxnLst/>
            <a:rect l="0" t="0" r="0" b="0"/>
            <a:pathLst>
              <a:path w="64295" h="57151">
                <a:moveTo>
                  <a:pt x="7144" y="0"/>
                </a:moveTo>
                <a:lnTo>
                  <a:pt x="7144" y="13207"/>
                </a:lnTo>
                <a:lnTo>
                  <a:pt x="6350" y="14361"/>
                </a:lnTo>
                <a:lnTo>
                  <a:pt x="5028" y="15924"/>
                </a:lnTo>
                <a:lnTo>
                  <a:pt x="3351" y="17760"/>
                </a:lnTo>
                <a:lnTo>
                  <a:pt x="2234" y="19777"/>
                </a:lnTo>
                <a:lnTo>
                  <a:pt x="1490" y="21916"/>
                </a:lnTo>
                <a:lnTo>
                  <a:pt x="993" y="24136"/>
                </a:lnTo>
                <a:lnTo>
                  <a:pt x="662" y="26409"/>
                </a:lnTo>
                <a:lnTo>
                  <a:pt x="441" y="28719"/>
                </a:lnTo>
                <a:lnTo>
                  <a:pt x="87" y="34336"/>
                </a:lnTo>
                <a:lnTo>
                  <a:pt x="40" y="37221"/>
                </a:lnTo>
                <a:lnTo>
                  <a:pt x="0" y="49917"/>
                </a:lnTo>
                <a:lnTo>
                  <a:pt x="794" y="49947"/>
                </a:lnTo>
                <a:lnTo>
                  <a:pt x="8819" y="50003"/>
                </a:lnTo>
                <a:lnTo>
                  <a:pt x="10643" y="50004"/>
                </a:lnTo>
                <a:lnTo>
                  <a:pt x="12652" y="50798"/>
                </a:lnTo>
                <a:lnTo>
                  <a:pt x="14784" y="52122"/>
                </a:lnTo>
                <a:lnTo>
                  <a:pt x="17001" y="53798"/>
                </a:lnTo>
                <a:lnTo>
                  <a:pt x="19271" y="54915"/>
                </a:lnTo>
                <a:lnTo>
                  <a:pt x="21579" y="55660"/>
                </a:lnTo>
                <a:lnTo>
                  <a:pt x="23910" y="56157"/>
                </a:lnTo>
                <a:lnTo>
                  <a:pt x="26259" y="56488"/>
                </a:lnTo>
                <a:lnTo>
                  <a:pt x="28618" y="56709"/>
                </a:lnTo>
                <a:lnTo>
                  <a:pt x="30986" y="56856"/>
                </a:lnTo>
                <a:lnTo>
                  <a:pt x="35732" y="57019"/>
                </a:lnTo>
                <a:lnTo>
                  <a:pt x="45247" y="57124"/>
                </a:lnTo>
                <a:lnTo>
                  <a:pt x="64294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" name="SMARTPenAnnotation362"/>
          <p:cNvSpPr/>
          <p:nvPr/>
        </p:nvSpPr>
        <p:spPr>
          <a:xfrm>
            <a:off x="8993981" y="2907506"/>
            <a:ext cx="14288" cy="150020"/>
          </a:xfrm>
          <a:custGeom>
            <a:avLst/>
            <a:gdLst/>
            <a:ahLst/>
            <a:cxnLst/>
            <a:rect l="0" t="0" r="0" b="0"/>
            <a:pathLst>
              <a:path w="14288" h="150020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5"/>
                </a:lnTo>
                <a:lnTo>
                  <a:pt x="6850" y="16792"/>
                </a:lnTo>
                <a:lnTo>
                  <a:pt x="7013" y="21486"/>
                </a:lnTo>
                <a:lnTo>
                  <a:pt x="7105" y="30708"/>
                </a:lnTo>
                <a:lnTo>
                  <a:pt x="7144" y="146335"/>
                </a:lnTo>
                <a:lnTo>
                  <a:pt x="7937" y="147563"/>
                </a:lnTo>
                <a:lnTo>
                  <a:pt x="9260" y="148382"/>
                </a:lnTo>
                <a:lnTo>
                  <a:pt x="14287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4" name="SMARTPenAnnotation363"/>
          <p:cNvSpPr/>
          <p:nvPr/>
        </p:nvSpPr>
        <p:spPr>
          <a:xfrm>
            <a:off x="9065418" y="2878957"/>
            <a:ext cx="56150" cy="164281"/>
          </a:xfrm>
          <a:custGeom>
            <a:avLst/>
            <a:gdLst/>
            <a:ahLst/>
            <a:cxnLst/>
            <a:rect l="0" t="0" r="0" b="0"/>
            <a:pathLst>
              <a:path w="56150" h="164281">
                <a:moveTo>
                  <a:pt x="0" y="7118"/>
                </a:moveTo>
                <a:lnTo>
                  <a:pt x="10643" y="7118"/>
                </a:lnTo>
                <a:lnTo>
                  <a:pt x="12652" y="6324"/>
                </a:lnTo>
                <a:lnTo>
                  <a:pt x="14785" y="5001"/>
                </a:lnTo>
                <a:lnTo>
                  <a:pt x="17001" y="3325"/>
                </a:lnTo>
                <a:lnTo>
                  <a:pt x="19271" y="2208"/>
                </a:lnTo>
                <a:lnTo>
                  <a:pt x="21579" y="1463"/>
                </a:lnTo>
                <a:lnTo>
                  <a:pt x="23910" y="967"/>
                </a:lnTo>
                <a:lnTo>
                  <a:pt x="26259" y="636"/>
                </a:lnTo>
                <a:lnTo>
                  <a:pt x="28619" y="415"/>
                </a:lnTo>
                <a:lnTo>
                  <a:pt x="30986" y="268"/>
                </a:lnTo>
                <a:lnTo>
                  <a:pt x="35732" y="105"/>
                </a:lnTo>
                <a:lnTo>
                  <a:pt x="41454" y="0"/>
                </a:lnTo>
                <a:lnTo>
                  <a:pt x="41923" y="785"/>
                </a:lnTo>
                <a:lnTo>
                  <a:pt x="42445" y="3774"/>
                </a:lnTo>
                <a:lnTo>
                  <a:pt x="43378" y="4888"/>
                </a:lnTo>
                <a:lnTo>
                  <a:pt x="44794" y="5632"/>
                </a:lnTo>
                <a:lnTo>
                  <a:pt x="46532" y="6127"/>
                </a:lnTo>
                <a:lnTo>
                  <a:pt x="47690" y="7251"/>
                </a:lnTo>
                <a:lnTo>
                  <a:pt x="48462" y="8794"/>
                </a:lnTo>
                <a:lnTo>
                  <a:pt x="49320" y="12625"/>
                </a:lnTo>
                <a:lnTo>
                  <a:pt x="49701" y="16974"/>
                </a:lnTo>
                <a:lnTo>
                  <a:pt x="49872" y="21552"/>
                </a:lnTo>
                <a:lnTo>
                  <a:pt x="49916" y="23884"/>
                </a:lnTo>
                <a:lnTo>
                  <a:pt x="50740" y="27027"/>
                </a:lnTo>
                <a:lnTo>
                  <a:pt x="52083" y="30709"/>
                </a:lnTo>
                <a:lnTo>
                  <a:pt x="53772" y="34751"/>
                </a:lnTo>
                <a:lnTo>
                  <a:pt x="54898" y="38240"/>
                </a:lnTo>
                <a:lnTo>
                  <a:pt x="55649" y="41360"/>
                </a:lnTo>
                <a:lnTo>
                  <a:pt x="56149" y="44233"/>
                </a:lnTo>
                <a:lnTo>
                  <a:pt x="55690" y="47736"/>
                </a:lnTo>
                <a:lnTo>
                  <a:pt x="54589" y="51659"/>
                </a:lnTo>
                <a:lnTo>
                  <a:pt x="53061" y="55862"/>
                </a:lnTo>
                <a:lnTo>
                  <a:pt x="52043" y="60251"/>
                </a:lnTo>
                <a:lnTo>
                  <a:pt x="51365" y="64765"/>
                </a:lnTo>
                <a:lnTo>
                  <a:pt x="50912" y="69362"/>
                </a:lnTo>
                <a:lnTo>
                  <a:pt x="49817" y="74014"/>
                </a:lnTo>
                <a:lnTo>
                  <a:pt x="48292" y="78703"/>
                </a:lnTo>
                <a:lnTo>
                  <a:pt x="46483" y="83416"/>
                </a:lnTo>
                <a:lnTo>
                  <a:pt x="44482" y="87352"/>
                </a:lnTo>
                <a:lnTo>
                  <a:pt x="42355" y="90770"/>
                </a:lnTo>
                <a:lnTo>
                  <a:pt x="40143" y="93842"/>
                </a:lnTo>
                <a:lnTo>
                  <a:pt x="38668" y="97477"/>
                </a:lnTo>
                <a:lnTo>
                  <a:pt x="37686" y="101489"/>
                </a:lnTo>
                <a:lnTo>
                  <a:pt x="37030" y="105750"/>
                </a:lnTo>
                <a:lnTo>
                  <a:pt x="35800" y="110179"/>
                </a:lnTo>
                <a:lnTo>
                  <a:pt x="34185" y="114719"/>
                </a:lnTo>
                <a:lnTo>
                  <a:pt x="32315" y="119333"/>
                </a:lnTo>
                <a:lnTo>
                  <a:pt x="30275" y="123203"/>
                </a:lnTo>
                <a:lnTo>
                  <a:pt x="28121" y="126576"/>
                </a:lnTo>
                <a:lnTo>
                  <a:pt x="25891" y="129619"/>
                </a:lnTo>
                <a:lnTo>
                  <a:pt x="24404" y="132442"/>
                </a:lnTo>
                <a:lnTo>
                  <a:pt x="23414" y="135117"/>
                </a:lnTo>
                <a:lnTo>
                  <a:pt x="22312" y="140206"/>
                </a:lnTo>
                <a:lnTo>
                  <a:pt x="21823" y="145114"/>
                </a:lnTo>
                <a:lnTo>
                  <a:pt x="21606" y="149941"/>
                </a:lnTo>
                <a:lnTo>
                  <a:pt x="21548" y="152339"/>
                </a:lnTo>
                <a:lnTo>
                  <a:pt x="20715" y="153938"/>
                </a:lnTo>
                <a:lnTo>
                  <a:pt x="19367" y="155004"/>
                </a:lnTo>
                <a:lnTo>
                  <a:pt x="17674" y="155715"/>
                </a:lnTo>
                <a:lnTo>
                  <a:pt x="16546" y="156983"/>
                </a:lnTo>
                <a:lnTo>
                  <a:pt x="15793" y="158621"/>
                </a:lnTo>
                <a:lnTo>
                  <a:pt x="14288" y="16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" name="SMARTPenAnnotation364"/>
          <p:cNvSpPr/>
          <p:nvPr/>
        </p:nvSpPr>
        <p:spPr>
          <a:xfrm>
            <a:off x="9058275" y="2943225"/>
            <a:ext cx="78582" cy="7144"/>
          </a:xfrm>
          <a:custGeom>
            <a:avLst/>
            <a:gdLst/>
            <a:ahLst/>
            <a:cxnLst/>
            <a:rect l="0" t="0" r="0" b="0"/>
            <a:pathLst>
              <a:path w="78582" h="7144">
                <a:moveTo>
                  <a:pt x="0" y="7143"/>
                </a:moveTo>
                <a:lnTo>
                  <a:pt x="69706" y="7143"/>
                </a:lnTo>
                <a:lnTo>
                  <a:pt x="71077" y="6350"/>
                </a:lnTo>
                <a:lnTo>
                  <a:pt x="72784" y="5027"/>
                </a:lnTo>
                <a:lnTo>
                  <a:pt x="7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" name="SMARTPenAnnotation365"/>
          <p:cNvSpPr/>
          <p:nvPr/>
        </p:nvSpPr>
        <p:spPr>
          <a:xfrm>
            <a:off x="8586787" y="3157537"/>
            <a:ext cx="481045" cy="21432"/>
          </a:xfrm>
          <a:custGeom>
            <a:avLst/>
            <a:gdLst/>
            <a:ahLst/>
            <a:cxnLst/>
            <a:rect l="0" t="0" r="0" b="0"/>
            <a:pathLst>
              <a:path w="481045" h="21432">
                <a:moveTo>
                  <a:pt x="0" y="21431"/>
                </a:moveTo>
                <a:lnTo>
                  <a:pt x="54983" y="21431"/>
                </a:lnTo>
                <a:lnTo>
                  <a:pt x="60468" y="20638"/>
                </a:lnTo>
                <a:lnTo>
                  <a:pt x="66506" y="19315"/>
                </a:lnTo>
                <a:lnTo>
                  <a:pt x="72912" y="17639"/>
                </a:lnTo>
                <a:lnTo>
                  <a:pt x="78770" y="16522"/>
                </a:lnTo>
                <a:lnTo>
                  <a:pt x="84265" y="15777"/>
                </a:lnTo>
                <a:lnTo>
                  <a:pt x="89513" y="15280"/>
                </a:lnTo>
                <a:lnTo>
                  <a:pt x="101696" y="14729"/>
                </a:lnTo>
                <a:lnTo>
                  <a:pt x="108279" y="14582"/>
                </a:lnTo>
                <a:lnTo>
                  <a:pt x="115842" y="13690"/>
                </a:lnTo>
                <a:lnTo>
                  <a:pt x="124059" y="12302"/>
                </a:lnTo>
                <a:lnTo>
                  <a:pt x="132712" y="10582"/>
                </a:lnTo>
                <a:lnTo>
                  <a:pt x="140863" y="9436"/>
                </a:lnTo>
                <a:lnTo>
                  <a:pt x="148678" y="8672"/>
                </a:lnTo>
                <a:lnTo>
                  <a:pt x="156268" y="8162"/>
                </a:lnTo>
                <a:lnTo>
                  <a:pt x="164503" y="7823"/>
                </a:lnTo>
                <a:lnTo>
                  <a:pt x="182121" y="7446"/>
                </a:lnTo>
                <a:lnTo>
                  <a:pt x="313910" y="7144"/>
                </a:lnTo>
                <a:lnTo>
                  <a:pt x="321191" y="7938"/>
                </a:lnTo>
                <a:lnTo>
                  <a:pt x="328428" y="9261"/>
                </a:lnTo>
                <a:lnTo>
                  <a:pt x="335633" y="10936"/>
                </a:lnTo>
                <a:lnTo>
                  <a:pt x="342818" y="12053"/>
                </a:lnTo>
                <a:lnTo>
                  <a:pt x="349989" y="12798"/>
                </a:lnTo>
                <a:lnTo>
                  <a:pt x="357152" y="13295"/>
                </a:lnTo>
                <a:lnTo>
                  <a:pt x="369342" y="13846"/>
                </a:lnTo>
                <a:lnTo>
                  <a:pt x="380846" y="14092"/>
                </a:lnTo>
                <a:lnTo>
                  <a:pt x="393896" y="14200"/>
                </a:lnTo>
                <a:lnTo>
                  <a:pt x="399917" y="13436"/>
                </a:lnTo>
                <a:lnTo>
                  <a:pt x="405518" y="12132"/>
                </a:lnTo>
                <a:lnTo>
                  <a:pt x="410838" y="10469"/>
                </a:lnTo>
                <a:lnTo>
                  <a:pt x="416767" y="9361"/>
                </a:lnTo>
                <a:lnTo>
                  <a:pt x="423101" y="8622"/>
                </a:lnTo>
                <a:lnTo>
                  <a:pt x="429706" y="8129"/>
                </a:lnTo>
                <a:lnTo>
                  <a:pt x="441275" y="7582"/>
                </a:lnTo>
                <a:lnTo>
                  <a:pt x="454599" y="7273"/>
                </a:lnTo>
                <a:lnTo>
                  <a:pt x="470003" y="7170"/>
                </a:lnTo>
                <a:lnTo>
                  <a:pt x="473673" y="6367"/>
                </a:lnTo>
                <a:lnTo>
                  <a:pt x="476914" y="5039"/>
                </a:lnTo>
                <a:lnTo>
                  <a:pt x="479868" y="3359"/>
                </a:lnTo>
                <a:lnTo>
                  <a:pt x="481044" y="2239"/>
                </a:lnTo>
                <a:lnTo>
                  <a:pt x="481033" y="1493"/>
                </a:lnTo>
                <a:lnTo>
                  <a:pt x="4786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" name="SMARTPenAnnotation366"/>
          <p:cNvSpPr/>
          <p:nvPr/>
        </p:nvSpPr>
        <p:spPr>
          <a:xfrm>
            <a:off x="8593931" y="3271848"/>
            <a:ext cx="192882" cy="150009"/>
          </a:xfrm>
          <a:custGeom>
            <a:avLst/>
            <a:gdLst/>
            <a:ahLst/>
            <a:cxnLst/>
            <a:rect l="0" t="0" r="0" b="0"/>
            <a:pathLst>
              <a:path w="192882" h="150009">
                <a:moveTo>
                  <a:pt x="0" y="142864"/>
                </a:moveTo>
                <a:lnTo>
                  <a:pt x="3793" y="139072"/>
                </a:lnTo>
                <a:lnTo>
                  <a:pt x="4910" y="137161"/>
                </a:lnTo>
                <a:lnTo>
                  <a:pt x="6151" y="132921"/>
                </a:lnTo>
                <a:lnTo>
                  <a:pt x="8819" y="128391"/>
                </a:lnTo>
                <a:lnTo>
                  <a:pt x="12652" y="123731"/>
                </a:lnTo>
                <a:lnTo>
                  <a:pt x="14784" y="121378"/>
                </a:lnTo>
                <a:lnTo>
                  <a:pt x="19271" y="116646"/>
                </a:lnTo>
                <a:lnTo>
                  <a:pt x="23910" y="111897"/>
                </a:lnTo>
                <a:lnTo>
                  <a:pt x="26259" y="108726"/>
                </a:lnTo>
                <a:lnTo>
                  <a:pt x="28618" y="105024"/>
                </a:lnTo>
                <a:lnTo>
                  <a:pt x="30985" y="100968"/>
                </a:lnTo>
                <a:lnTo>
                  <a:pt x="34150" y="97471"/>
                </a:lnTo>
                <a:lnTo>
                  <a:pt x="37848" y="94346"/>
                </a:lnTo>
                <a:lnTo>
                  <a:pt x="41900" y="91468"/>
                </a:lnTo>
                <a:lnTo>
                  <a:pt x="45396" y="87963"/>
                </a:lnTo>
                <a:lnTo>
                  <a:pt x="48520" y="84038"/>
                </a:lnTo>
                <a:lnTo>
                  <a:pt x="51397" y="79834"/>
                </a:lnTo>
                <a:lnTo>
                  <a:pt x="54108" y="75444"/>
                </a:lnTo>
                <a:lnTo>
                  <a:pt x="56709" y="70930"/>
                </a:lnTo>
                <a:lnTo>
                  <a:pt x="59237" y="66333"/>
                </a:lnTo>
                <a:lnTo>
                  <a:pt x="62510" y="62475"/>
                </a:lnTo>
                <a:lnTo>
                  <a:pt x="66280" y="59109"/>
                </a:lnTo>
                <a:lnTo>
                  <a:pt x="70380" y="56071"/>
                </a:lnTo>
                <a:lnTo>
                  <a:pt x="73908" y="52458"/>
                </a:lnTo>
                <a:lnTo>
                  <a:pt x="77053" y="48462"/>
                </a:lnTo>
                <a:lnTo>
                  <a:pt x="79944" y="44211"/>
                </a:lnTo>
                <a:lnTo>
                  <a:pt x="83458" y="39789"/>
                </a:lnTo>
                <a:lnTo>
                  <a:pt x="87388" y="35254"/>
                </a:lnTo>
                <a:lnTo>
                  <a:pt x="95196" y="26775"/>
                </a:lnTo>
                <a:lnTo>
                  <a:pt x="104053" y="17539"/>
                </a:lnTo>
                <a:lnTo>
                  <a:pt x="121017" y="417"/>
                </a:lnTo>
                <a:lnTo>
                  <a:pt x="127042" y="46"/>
                </a:lnTo>
                <a:lnTo>
                  <a:pt x="132075" y="0"/>
                </a:lnTo>
                <a:lnTo>
                  <a:pt x="133294" y="790"/>
                </a:lnTo>
                <a:lnTo>
                  <a:pt x="134106" y="2111"/>
                </a:lnTo>
                <a:lnTo>
                  <a:pt x="135009" y="5694"/>
                </a:lnTo>
                <a:lnTo>
                  <a:pt x="135410" y="9933"/>
                </a:lnTo>
                <a:lnTo>
                  <a:pt x="136311" y="12968"/>
                </a:lnTo>
                <a:lnTo>
                  <a:pt x="137705" y="16579"/>
                </a:lnTo>
                <a:lnTo>
                  <a:pt x="139428" y="20575"/>
                </a:lnTo>
                <a:lnTo>
                  <a:pt x="140577" y="24031"/>
                </a:lnTo>
                <a:lnTo>
                  <a:pt x="141343" y="27130"/>
                </a:lnTo>
                <a:lnTo>
                  <a:pt x="141854" y="29989"/>
                </a:lnTo>
                <a:lnTo>
                  <a:pt x="142988" y="33483"/>
                </a:lnTo>
                <a:lnTo>
                  <a:pt x="144537" y="37400"/>
                </a:lnTo>
                <a:lnTo>
                  <a:pt x="146364" y="41598"/>
                </a:lnTo>
                <a:lnTo>
                  <a:pt x="150511" y="50496"/>
                </a:lnTo>
                <a:lnTo>
                  <a:pt x="152728" y="55092"/>
                </a:lnTo>
                <a:lnTo>
                  <a:pt x="154206" y="59743"/>
                </a:lnTo>
                <a:lnTo>
                  <a:pt x="155192" y="64431"/>
                </a:lnTo>
                <a:lnTo>
                  <a:pt x="155849" y="69144"/>
                </a:lnTo>
                <a:lnTo>
                  <a:pt x="156286" y="73874"/>
                </a:lnTo>
                <a:lnTo>
                  <a:pt x="156579" y="78614"/>
                </a:lnTo>
                <a:lnTo>
                  <a:pt x="156773" y="83362"/>
                </a:lnTo>
                <a:lnTo>
                  <a:pt x="157697" y="88115"/>
                </a:lnTo>
                <a:lnTo>
                  <a:pt x="159106" y="92871"/>
                </a:lnTo>
                <a:lnTo>
                  <a:pt x="160840" y="97629"/>
                </a:lnTo>
                <a:lnTo>
                  <a:pt x="163582" y="102389"/>
                </a:lnTo>
                <a:lnTo>
                  <a:pt x="166999" y="107149"/>
                </a:lnTo>
                <a:lnTo>
                  <a:pt x="170864" y="111910"/>
                </a:lnTo>
                <a:lnTo>
                  <a:pt x="173440" y="115878"/>
                </a:lnTo>
                <a:lnTo>
                  <a:pt x="175159" y="119317"/>
                </a:lnTo>
                <a:lnTo>
                  <a:pt x="176304" y="122404"/>
                </a:lnTo>
                <a:lnTo>
                  <a:pt x="177860" y="125255"/>
                </a:lnTo>
                <a:lnTo>
                  <a:pt x="179693" y="127950"/>
                </a:lnTo>
                <a:lnTo>
                  <a:pt x="181707" y="130540"/>
                </a:lnTo>
                <a:lnTo>
                  <a:pt x="183845" y="133061"/>
                </a:lnTo>
                <a:lnTo>
                  <a:pt x="186064" y="135535"/>
                </a:lnTo>
                <a:lnTo>
                  <a:pt x="188336" y="137978"/>
                </a:lnTo>
                <a:lnTo>
                  <a:pt x="189851" y="140400"/>
                </a:lnTo>
                <a:lnTo>
                  <a:pt x="190861" y="142809"/>
                </a:lnTo>
                <a:lnTo>
                  <a:pt x="192881" y="15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" name="SMARTPenAnnotation367"/>
          <p:cNvSpPr/>
          <p:nvPr/>
        </p:nvSpPr>
        <p:spPr>
          <a:xfrm>
            <a:off x="8636793" y="3271840"/>
            <a:ext cx="250033" cy="128586"/>
          </a:xfrm>
          <a:custGeom>
            <a:avLst/>
            <a:gdLst/>
            <a:ahLst/>
            <a:cxnLst/>
            <a:rect l="0" t="0" r="0" b="0"/>
            <a:pathLst>
              <a:path w="250033" h="128586">
                <a:moveTo>
                  <a:pt x="0" y="78578"/>
                </a:moveTo>
                <a:lnTo>
                  <a:pt x="61952" y="78578"/>
                </a:lnTo>
                <a:lnTo>
                  <a:pt x="66702" y="77785"/>
                </a:lnTo>
                <a:lnTo>
                  <a:pt x="71455" y="76462"/>
                </a:lnTo>
                <a:lnTo>
                  <a:pt x="76212" y="74786"/>
                </a:lnTo>
                <a:lnTo>
                  <a:pt x="80971" y="73669"/>
                </a:lnTo>
                <a:lnTo>
                  <a:pt x="85731" y="72924"/>
                </a:lnTo>
                <a:lnTo>
                  <a:pt x="90492" y="72427"/>
                </a:lnTo>
                <a:lnTo>
                  <a:pt x="95253" y="72096"/>
                </a:lnTo>
                <a:lnTo>
                  <a:pt x="100014" y="71876"/>
                </a:lnTo>
                <a:lnTo>
                  <a:pt x="104777" y="71729"/>
                </a:lnTo>
                <a:lnTo>
                  <a:pt x="110332" y="70837"/>
                </a:lnTo>
                <a:lnTo>
                  <a:pt x="116418" y="69449"/>
                </a:lnTo>
                <a:lnTo>
                  <a:pt x="122855" y="67729"/>
                </a:lnTo>
                <a:lnTo>
                  <a:pt x="127941" y="66583"/>
                </a:lnTo>
                <a:lnTo>
                  <a:pt x="135709" y="65310"/>
                </a:lnTo>
                <a:lnTo>
                  <a:pt x="139686" y="64176"/>
                </a:lnTo>
                <a:lnTo>
                  <a:pt x="143923" y="62627"/>
                </a:lnTo>
                <a:lnTo>
                  <a:pt x="148337" y="60800"/>
                </a:lnTo>
                <a:lnTo>
                  <a:pt x="152866" y="58789"/>
                </a:lnTo>
                <a:lnTo>
                  <a:pt x="162132" y="54437"/>
                </a:lnTo>
                <a:lnTo>
                  <a:pt x="169426" y="51974"/>
                </a:lnTo>
                <a:lnTo>
                  <a:pt x="172482" y="51317"/>
                </a:lnTo>
                <a:lnTo>
                  <a:pt x="176107" y="49292"/>
                </a:lnTo>
                <a:lnTo>
                  <a:pt x="180110" y="46354"/>
                </a:lnTo>
                <a:lnTo>
                  <a:pt x="184368" y="42808"/>
                </a:lnTo>
                <a:lnTo>
                  <a:pt x="188000" y="39650"/>
                </a:lnTo>
                <a:lnTo>
                  <a:pt x="191214" y="36751"/>
                </a:lnTo>
                <a:lnTo>
                  <a:pt x="194151" y="34025"/>
                </a:lnTo>
                <a:lnTo>
                  <a:pt x="196903" y="32207"/>
                </a:lnTo>
                <a:lnTo>
                  <a:pt x="202077" y="30188"/>
                </a:lnTo>
                <a:lnTo>
                  <a:pt x="204568" y="28062"/>
                </a:lnTo>
                <a:lnTo>
                  <a:pt x="207022" y="25057"/>
                </a:lnTo>
                <a:lnTo>
                  <a:pt x="209453" y="21466"/>
                </a:lnTo>
                <a:lnTo>
                  <a:pt x="211866" y="18278"/>
                </a:lnTo>
                <a:lnTo>
                  <a:pt x="214269" y="15360"/>
                </a:lnTo>
                <a:lnTo>
                  <a:pt x="216665" y="12620"/>
                </a:lnTo>
                <a:lnTo>
                  <a:pt x="218262" y="10000"/>
                </a:lnTo>
                <a:lnTo>
                  <a:pt x="219327" y="7459"/>
                </a:lnTo>
                <a:lnTo>
                  <a:pt x="220036" y="4972"/>
                </a:lnTo>
                <a:lnTo>
                  <a:pt x="221304" y="3313"/>
                </a:lnTo>
                <a:lnTo>
                  <a:pt x="222942" y="2208"/>
                </a:lnTo>
                <a:lnTo>
                  <a:pt x="228268" y="126"/>
                </a:lnTo>
                <a:lnTo>
                  <a:pt x="235856" y="5"/>
                </a:lnTo>
                <a:lnTo>
                  <a:pt x="239234" y="0"/>
                </a:lnTo>
                <a:lnTo>
                  <a:pt x="240452" y="793"/>
                </a:lnTo>
                <a:lnTo>
                  <a:pt x="241264" y="2115"/>
                </a:lnTo>
                <a:lnTo>
                  <a:pt x="241806" y="3791"/>
                </a:lnTo>
                <a:lnTo>
                  <a:pt x="242960" y="6495"/>
                </a:lnTo>
                <a:lnTo>
                  <a:pt x="246360" y="13733"/>
                </a:lnTo>
                <a:lnTo>
                  <a:pt x="247584" y="17092"/>
                </a:lnTo>
                <a:lnTo>
                  <a:pt x="248400" y="20125"/>
                </a:lnTo>
                <a:lnTo>
                  <a:pt x="248944" y="22941"/>
                </a:lnTo>
                <a:lnTo>
                  <a:pt x="249306" y="26405"/>
                </a:lnTo>
                <a:lnTo>
                  <a:pt x="249549" y="30303"/>
                </a:lnTo>
                <a:lnTo>
                  <a:pt x="249817" y="38866"/>
                </a:lnTo>
                <a:lnTo>
                  <a:pt x="250012" y="66740"/>
                </a:lnTo>
                <a:lnTo>
                  <a:pt x="250032" y="1285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" name="SMARTPenAnnotation368"/>
          <p:cNvSpPr/>
          <p:nvPr/>
        </p:nvSpPr>
        <p:spPr>
          <a:xfrm>
            <a:off x="8865393" y="3264722"/>
            <a:ext cx="171404" cy="128523"/>
          </a:xfrm>
          <a:custGeom>
            <a:avLst/>
            <a:gdLst/>
            <a:ahLst/>
            <a:cxnLst/>
            <a:rect l="0" t="0" r="0" b="0"/>
            <a:pathLst>
              <a:path w="171404" h="128523">
                <a:moveTo>
                  <a:pt x="0" y="28546"/>
                </a:moveTo>
                <a:lnTo>
                  <a:pt x="0" y="24754"/>
                </a:lnTo>
                <a:lnTo>
                  <a:pt x="794" y="23637"/>
                </a:lnTo>
                <a:lnTo>
                  <a:pt x="2116" y="22892"/>
                </a:lnTo>
                <a:lnTo>
                  <a:pt x="3793" y="22395"/>
                </a:lnTo>
                <a:lnTo>
                  <a:pt x="7771" y="19727"/>
                </a:lnTo>
                <a:lnTo>
                  <a:pt x="12979" y="15895"/>
                </a:lnTo>
                <a:lnTo>
                  <a:pt x="16590" y="13762"/>
                </a:lnTo>
                <a:lnTo>
                  <a:pt x="20585" y="11547"/>
                </a:lnTo>
                <a:lnTo>
                  <a:pt x="24042" y="10069"/>
                </a:lnTo>
                <a:lnTo>
                  <a:pt x="27140" y="9085"/>
                </a:lnTo>
                <a:lnTo>
                  <a:pt x="30000" y="8428"/>
                </a:lnTo>
                <a:lnTo>
                  <a:pt x="33494" y="7197"/>
                </a:lnTo>
                <a:lnTo>
                  <a:pt x="37410" y="5582"/>
                </a:lnTo>
                <a:lnTo>
                  <a:pt x="41609" y="3712"/>
                </a:lnTo>
                <a:lnTo>
                  <a:pt x="45996" y="2465"/>
                </a:lnTo>
                <a:lnTo>
                  <a:pt x="50508" y="1634"/>
                </a:lnTo>
                <a:lnTo>
                  <a:pt x="55104" y="1080"/>
                </a:lnTo>
                <a:lnTo>
                  <a:pt x="59754" y="710"/>
                </a:lnTo>
                <a:lnTo>
                  <a:pt x="64443" y="464"/>
                </a:lnTo>
                <a:lnTo>
                  <a:pt x="73886" y="190"/>
                </a:lnTo>
                <a:lnTo>
                  <a:pt x="93847" y="0"/>
                </a:lnTo>
                <a:lnTo>
                  <a:pt x="96697" y="784"/>
                </a:lnTo>
                <a:lnTo>
                  <a:pt x="101979" y="3772"/>
                </a:lnTo>
                <a:lnTo>
                  <a:pt x="106972" y="5629"/>
                </a:lnTo>
                <a:lnTo>
                  <a:pt x="109415" y="6125"/>
                </a:lnTo>
                <a:lnTo>
                  <a:pt x="114245" y="8792"/>
                </a:lnTo>
                <a:lnTo>
                  <a:pt x="116645" y="10614"/>
                </a:lnTo>
                <a:lnTo>
                  <a:pt x="118246" y="12623"/>
                </a:lnTo>
                <a:lnTo>
                  <a:pt x="119311" y="14756"/>
                </a:lnTo>
                <a:lnTo>
                  <a:pt x="120022" y="16971"/>
                </a:lnTo>
                <a:lnTo>
                  <a:pt x="119702" y="20036"/>
                </a:lnTo>
                <a:lnTo>
                  <a:pt x="118695" y="23667"/>
                </a:lnTo>
                <a:lnTo>
                  <a:pt x="117230" y="27674"/>
                </a:lnTo>
                <a:lnTo>
                  <a:pt x="115460" y="31140"/>
                </a:lnTo>
                <a:lnTo>
                  <a:pt x="113486" y="34244"/>
                </a:lnTo>
                <a:lnTo>
                  <a:pt x="111376" y="37107"/>
                </a:lnTo>
                <a:lnTo>
                  <a:pt x="109177" y="40604"/>
                </a:lnTo>
                <a:lnTo>
                  <a:pt x="106915" y="44522"/>
                </a:lnTo>
                <a:lnTo>
                  <a:pt x="104615" y="48722"/>
                </a:lnTo>
                <a:lnTo>
                  <a:pt x="102287" y="52315"/>
                </a:lnTo>
                <a:lnTo>
                  <a:pt x="99941" y="55505"/>
                </a:lnTo>
                <a:lnTo>
                  <a:pt x="97584" y="58425"/>
                </a:lnTo>
                <a:lnTo>
                  <a:pt x="94425" y="60371"/>
                </a:lnTo>
                <a:lnTo>
                  <a:pt x="90732" y="61669"/>
                </a:lnTo>
                <a:lnTo>
                  <a:pt x="86681" y="62534"/>
                </a:lnTo>
                <a:lnTo>
                  <a:pt x="83187" y="63905"/>
                </a:lnTo>
                <a:lnTo>
                  <a:pt x="80065" y="65613"/>
                </a:lnTo>
                <a:lnTo>
                  <a:pt x="73142" y="70264"/>
                </a:lnTo>
                <a:lnTo>
                  <a:pt x="70079" y="70900"/>
                </a:lnTo>
                <a:lnTo>
                  <a:pt x="67659" y="71183"/>
                </a:lnTo>
                <a:lnTo>
                  <a:pt x="71244" y="71400"/>
                </a:lnTo>
                <a:lnTo>
                  <a:pt x="71380" y="67614"/>
                </a:lnTo>
                <a:lnTo>
                  <a:pt x="72193" y="66498"/>
                </a:lnTo>
                <a:lnTo>
                  <a:pt x="73529" y="65753"/>
                </a:lnTo>
                <a:lnTo>
                  <a:pt x="75213" y="65257"/>
                </a:lnTo>
                <a:lnTo>
                  <a:pt x="79202" y="62590"/>
                </a:lnTo>
                <a:lnTo>
                  <a:pt x="81375" y="60767"/>
                </a:lnTo>
                <a:lnTo>
                  <a:pt x="84413" y="59552"/>
                </a:lnTo>
                <a:lnTo>
                  <a:pt x="88026" y="58741"/>
                </a:lnTo>
                <a:lnTo>
                  <a:pt x="92021" y="58201"/>
                </a:lnTo>
                <a:lnTo>
                  <a:pt x="96273" y="57841"/>
                </a:lnTo>
                <a:lnTo>
                  <a:pt x="100695" y="57601"/>
                </a:lnTo>
                <a:lnTo>
                  <a:pt x="109841" y="57335"/>
                </a:lnTo>
                <a:lnTo>
                  <a:pt x="129599" y="57150"/>
                </a:lnTo>
                <a:lnTo>
                  <a:pt x="133231" y="57934"/>
                </a:lnTo>
                <a:lnTo>
                  <a:pt x="137239" y="59251"/>
                </a:lnTo>
                <a:lnTo>
                  <a:pt x="141499" y="60922"/>
                </a:lnTo>
                <a:lnTo>
                  <a:pt x="145926" y="62036"/>
                </a:lnTo>
                <a:lnTo>
                  <a:pt x="150465" y="62779"/>
                </a:lnTo>
                <a:lnTo>
                  <a:pt x="155079" y="63275"/>
                </a:lnTo>
                <a:lnTo>
                  <a:pt x="158949" y="64398"/>
                </a:lnTo>
                <a:lnTo>
                  <a:pt x="162323" y="65942"/>
                </a:lnTo>
                <a:lnTo>
                  <a:pt x="165365" y="67764"/>
                </a:lnTo>
                <a:lnTo>
                  <a:pt x="167393" y="69773"/>
                </a:lnTo>
                <a:lnTo>
                  <a:pt x="168746" y="71906"/>
                </a:lnTo>
                <a:lnTo>
                  <a:pt x="169648" y="74121"/>
                </a:lnTo>
                <a:lnTo>
                  <a:pt x="170249" y="76392"/>
                </a:lnTo>
                <a:lnTo>
                  <a:pt x="170649" y="78700"/>
                </a:lnTo>
                <a:lnTo>
                  <a:pt x="170915" y="81032"/>
                </a:lnTo>
                <a:lnTo>
                  <a:pt x="171094" y="83380"/>
                </a:lnTo>
                <a:lnTo>
                  <a:pt x="171213" y="85740"/>
                </a:lnTo>
                <a:lnTo>
                  <a:pt x="171345" y="90478"/>
                </a:lnTo>
                <a:lnTo>
                  <a:pt x="171403" y="95230"/>
                </a:lnTo>
                <a:lnTo>
                  <a:pt x="169832" y="97608"/>
                </a:lnTo>
                <a:lnTo>
                  <a:pt x="167196" y="99988"/>
                </a:lnTo>
                <a:lnTo>
                  <a:pt x="163852" y="102368"/>
                </a:lnTo>
                <a:lnTo>
                  <a:pt x="160829" y="104748"/>
                </a:lnTo>
                <a:lnTo>
                  <a:pt x="158019" y="107129"/>
                </a:lnTo>
                <a:lnTo>
                  <a:pt x="155352" y="109510"/>
                </a:lnTo>
                <a:lnTo>
                  <a:pt x="150272" y="114272"/>
                </a:lnTo>
                <a:lnTo>
                  <a:pt x="140544" y="123796"/>
                </a:lnTo>
                <a:lnTo>
                  <a:pt x="137352" y="125384"/>
                </a:lnTo>
                <a:lnTo>
                  <a:pt x="133637" y="126442"/>
                </a:lnTo>
                <a:lnTo>
                  <a:pt x="129573" y="127148"/>
                </a:lnTo>
                <a:lnTo>
                  <a:pt x="125276" y="127618"/>
                </a:lnTo>
                <a:lnTo>
                  <a:pt x="120824" y="127932"/>
                </a:lnTo>
                <a:lnTo>
                  <a:pt x="112437" y="128280"/>
                </a:lnTo>
                <a:lnTo>
                  <a:pt x="106064" y="128435"/>
                </a:lnTo>
                <a:lnTo>
                  <a:pt x="94221" y="128522"/>
                </a:lnTo>
                <a:lnTo>
                  <a:pt x="89801" y="127741"/>
                </a:lnTo>
                <a:lnTo>
                  <a:pt x="85268" y="126426"/>
                </a:lnTo>
                <a:lnTo>
                  <a:pt x="80658" y="124755"/>
                </a:lnTo>
                <a:lnTo>
                  <a:pt x="76791" y="123642"/>
                </a:lnTo>
                <a:lnTo>
                  <a:pt x="73419" y="122900"/>
                </a:lnTo>
                <a:lnTo>
                  <a:pt x="70377" y="122405"/>
                </a:lnTo>
                <a:lnTo>
                  <a:pt x="67557" y="121281"/>
                </a:lnTo>
                <a:lnTo>
                  <a:pt x="62304" y="117916"/>
                </a:lnTo>
                <a:lnTo>
                  <a:pt x="57325" y="115891"/>
                </a:lnTo>
                <a:lnTo>
                  <a:pt x="50007" y="1142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" name="SMARTPenAnnotation369"/>
          <p:cNvSpPr/>
          <p:nvPr/>
        </p:nvSpPr>
        <p:spPr>
          <a:xfrm>
            <a:off x="8686800" y="3207544"/>
            <a:ext cx="357188" cy="21432"/>
          </a:xfrm>
          <a:custGeom>
            <a:avLst/>
            <a:gdLst/>
            <a:ahLst/>
            <a:cxnLst/>
            <a:rect l="0" t="0" r="0" b="0"/>
            <a:pathLst>
              <a:path w="357188" h="21432">
                <a:moveTo>
                  <a:pt x="0" y="21431"/>
                </a:moveTo>
                <a:lnTo>
                  <a:pt x="55103" y="21431"/>
                </a:lnTo>
                <a:lnTo>
                  <a:pt x="60548" y="20637"/>
                </a:lnTo>
                <a:lnTo>
                  <a:pt x="66559" y="19314"/>
                </a:lnTo>
                <a:lnTo>
                  <a:pt x="72947" y="17638"/>
                </a:lnTo>
                <a:lnTo>
                  <a:pt x="79587" y="16521"/>
                </a:lnTo>
                <a:lnTo>
                  <a:pt x="86396" y="15776"/>
                </a:lnTo>
                <a:lnTo>
                  <a:pt x="93316" y="15280"/>
                </a:lnTo>
                <a:lnTo>
                  <a:pt x="101103" y="14155"/>
                </a:lnTo>
                <a:lnTo>
                  <a:pt x="109471" y="12611"/>
                </a:lnTo>
                <a:lnTo>
                  <a:pt x="118225" y="10789"/>
                </a:lnTo>
                <a:lnTo>
                  <a:pt x="127234" y="9573"/>
                </a:lnTo>
                <a:lnTo>
                  <a:pt x="136417" y="8763"/>
                </a:lnTo>
                <a:lnTo>
                  <a:pt x="145713" y="8223"/>
                </a:lnTo>
                <a:lnTo>
                  <a:pt x="155085" y="7069"/>
                </a:lnTo>
                <a:lnTo>
                  <a:pt x="164509" y="5506"/>
                </a:lnTo>
                <a:lnTo>
                  <a:pt x="173966" y="3671"/>
                </a:lnTo>
                <a:lnTo>
                  <a:pt x="183446" y="2447"/>
                </a:lnTo>
                <a:lnTo>
                  <a:pt x="192941" y="1631"/>
                </a:lnTo>
                <a:lnTo>
                  <a:pt x="202446" y="1087"/>
                </a:lnTo>
                <a:lnTo>
                  <a:pt x="221474" y="483"/>
                </a:lnTo>
                <a:lnTo>
                  <a:pt x="270836" y="42"/>
                </a:lnTo>
                <a:lnTo>
                  <a:pt x="329154" y="0"/>
                </a:lnTo>
                <a:lnTo>
                  <a:pt x="332148" y="793"/>
                </a:lnTo>
                <a:lnTo>
                  <a:pt x="334938" y="2116"/>
                </a:lnTo>
                <a:lnTo>
                  <a:pt x="337592" y="3792"/>
                </a:lnTo>
                <a:lnTo>
                  <a:pt x="340155" y="4909"/>
                </a:lnTo>
                <a:lnTo>
                  <a:pt x="342657" y="5654"/>
                </a:lnTo>
                <a:lnTo>
                  <a:pt x="345119" y="6150"/>
                </a:lnTo>
                <a:lnTo>
                  <a:pt x="349972" y="6702"/>
                </a:lnTo>
                <a:lnTo>
                  <a:pt x="35718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1" name="SMARTPenAnnotation370"/>
          <p:cNvSpPr/>
          <p:nvPr/>
        </p:nvSpPr>
        <p:spPr>
          <a:xfrm>
            <a:off x="4222044" y="2028825"/>
            <a:ext cx="307094" cy="807244"/>
          </a:xfrm>
          <a:custGeom>
            <a:avLst/>
            <a:gdLst/>
            <a:ahLst/>
            <a:cxnLst/>
            <a:rect l="0" t="0" r="0" b="0"/>
            <a:pathLst>
              <a:path w="307094" h="807244">
                <a:moveTo>
                  <a:pt x="307093" y="0"/>
                </a:moveTo>
                <a:lnTo>
                  <a:pt x="290093" y="0"/>
                </a:lnTo>
                <a:lnTo>
                  <a:pt x="287822" y="793"/>
                </a:lnTo>
                <a:lnTo>
                  <a:pt x="283182" y="3792"/>
                </a:lnTo>
                <a:lnTo>
                  <a:pt x="276108" y="9943"/>
                </a:lnTo>
                <a:lnTo>
                  <a:pt x="269245" y="14473"/>
                </a:lnTo>
                <a:lnTo>
                  <a:pt x="261697" y="19132"/>
                </a:lnTo>
                <a:lnTo>
                  <a:pt x="252985" y="26218"/>
                </a:lnTo>
                <a:lnTo>
                  <a:pt x="244582" y="33344"/>
                </a:lnTo>
                <a:lnTo>
                  <a:pt x="236712" y="38103"/>
                </a:lnTo>
                <a:lnTo>
                  <a:pt x="227923" y="42864"/>
                </a:lnTo>
                <a:lnTo>
                  <a:pt x="223357" y="45244"/>
                </a:lnTo>
                <a:lnTo>
                  <a:pt x="216167" y="52123"/>
                </a:lnTo>
                <a:lnTo>
                  <a:pt x="213138" y="56180"/>
                </a:lnTo>
                <a:lnTo>
                  <a:pt x="208738" y="60472"/>
                </a:lnTo>
                <a:lnTo>
                  <a:pt x="203423" y="64921"/>
                </a:lnTo>
                <a:lnTo>
                  <a:pt x="197498" y="69474"/>
                </a:lnTo>
                <a:lnTo>
                  <a:pt x="188799" y="76650"/>
                </a:lnTo>
                <a:lnTo>
                  <a:pt x="181493" y="84073"/>
                </a:lnTo>
                <a:lnTo>
                  <a:pt x="172954" y="95309"/>
                </a:lnTo>
                <a:lnTo>
                  <a:pt x="163868" y="104007"/>
                </a:lnTo>
                <a:lnTo>
                  <a:pt x="159222" y="107438"/>
                </a:lnTo>
                <a:lnTo>
                  <a:pt x="149827" y="117600"/>
                </a:lnTo>
                <a:lnTo>
                  <a:pt x="141153" y="129260"/>
                </a:lnTo>
                <a:lnTo>
                  <a:pt x="134652" y="139734"/>
                </a:lnTo>
                <a:lnTo>
                  <a:pt x="127001" y="149681"/>
                </a:lnTo>
                <a:lnTo>
                  <a:pt x="119102" y="159393"/>
                </a:lnTo>
                <a:lnTo>
                  <a:pt x="110193" y="173786"/>
                </a:lnTo>
                <a:lnTo>
                  <a:pt x="101732" y="188105"/>
                </a:lnTo>
                <a:lnTo>
                  <a:pt x="93849" y="197637"/>
                </a:lnTo>
                <a:lnTo>
                  <a:pt x="84278" y="215721"/>
                </a:lnTo>
                <a:lnTo>
                  <a:pt x="76831" y="227109"/>
                </a:lnTo>
                <a:lnTo>
                  <a:pt x="69023" y="238256"/>
                </a:lnTo>
                <a:lnTo>
                  <a:pt x="60165" y="257125"/>
                </a:lnTo>
                <a:lnTo>
                  <a:pt x="52513" y="273917"/>
                </a:lnTo>
                <a:lnTo>
                  <a:pt x="45219" y="292827"/>
                </a:lnTo>
                <a:lnTo>
                  <a:pt x="35643" y="315958"/>
                </a:lnTo>
                <a:lnTo>
                  <a:pt x="26108" y="339430"/>
                </a:lnTo>
                <a:lnTo>
                  <a:pt x="23461" y="351676"/>
                </a:lnTo>
                <a:lnTo>
                  <a:pt x="21490" y="364263"/>
                </a:lnTo>
                <a:lnTo>
                  <a:pt x="16712" y="381068"/>
                </a:lnTo>
                <a:lnTo>
                  <a:pt x="12579" y="405560"/>
                </a:lnTo>
                <a:lnTo>
                  <a:pt x="9510" y="416786"/>
                </a:lnTo>
                <a:lnTo>
                  <a:pt x="7540" y="441279"/>
                </a:lnTo>
                <a:lnTo>
                  <a:pt x="7152" y="461640"/>
                </a:lnTo>
                <a:lnTo>
                  <a:pt x="4981" y="471344"/>
                </a:lnTo>
                <a:lnTo>
                  <a:pt x="2165" y="481742"/>
                </a:lnTo>
                <a:lnTo>
                  <a:pt x="357" y="505704"/>
                </a:lnTo>
                <a:lnTo>
                  <a:pt x="0" y="525959"/>
                </a:lnTo>
                <a:lnTo>
                  <a:pt x="2067" y="535649"/>
                </a:lnTo>
                <a:lnTo>
                  <a:pt x="11308" y="559576"/>
                </a:lnTo>
                <a:lnTo>
                  <a:pt x="15745" y="578640"/>
                </a:lnTo>
                <a:lnTo>
                  <a:pt x="24030" y="597692"/>
                </a:lnTo>
                <a:lnTo>
                  <a:pt x="26506" y="607218"/>
                </a:lnTo>
                <a:lnTo>
                  <a:pt x="28400" y="616743"/>
                </a:lnTo>
                <a:lnTo>
                  <a:pt x="36084" y="635793"/>
                </a:lnTo>
                <a:lnTo>
                  <a:pt x="45245" y="654843"/>
                </a:lnTo>
                <a:lnTo>
                  <a:pt x="66589" y="697706"/>
                </a:lnTo>
                <a:lnTo>
                  <a:pt x="73731" y="708201"/>
                </a:lnTo>
                <a:lnTo>
                  <a:pt x="83256" y="719652"/>
                </a:lnTo>
                <a:lnTo>
                  <a:pt x="92781" y="734261"/>
                </a:lnTo>
                <a:lnTo>
                  <a:pt x="99924" y="744609"/>
                </a:lnTo>
                <a:lnTo>
                  <a:pt x="107068" y="755612"/>
                </a:lnTo>
                <a:lnTo>
                  <a:pt x="114212" y="766016"/>
                </a:lnTo>
                <a:lnTo>
                  <a:pt x="121356" y="777036"/>
                </a:lnTo>
                <a:lnTo>
                  <a:pt x="130881" y="787871"/>
                </a:lnTo>
                <a:lnTo>
                  <a:pt x="140274" y="797567"/>
                </a:lnTo>
                <a:lnTo>
                  <a:pt x="141670" y="798974"/>
                </a:lnTo>
                <a:lnTo>
                  <a:pt x="142836" y="799349"/>
                </a:lnTo>
                <a:lnTo>
                  <a:pt x="146248" y="799766"/>
                </a:lnTo>
                <a:lnTo>
                  <a:pt x="148269" y="800671"/>
                </a:lnTo>
                <a:lnTo>
                  <a:pt x="157040" y="807217"/>
                </a:lnTo>
                <a:lnTo>
                  <a:pt x="164218" y="8072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2" name="SMARTPenAnnotation371"/>
          <p:cNvSpPr/>
          <p:nvPr/>
        </p:nvSpPr>
        <p:spPr>
          <a:xfrm>
            <a:off x="4321968" y="2743200"/>
            <a:ext cx="142876" cy="114301"/>
          </a:xfrm>
          <a:custGeom>
            <a:avLst/>
            <a:gdLst/>
            <a:ahLst/>
            <a:cxnLst/>
            <a:rect l="0" t="0" r="0" b="0"/>
            <a:pathLst>
              <a:path w="142876" h="114301">
                <a:moveTo>
                  <a:pt x="0" y="100012"/>
                </a:moveTo>
                <a:lnTo>
                  <a:pt x="0" y="103804"/>
                </a:lnTo>
                <a:lnTo>
                  <a:pt x="794" y="104922"/>
                </a:lnTo>
                <a:lnTo>
                  <a:pt x="2117" y="105666"/>
                </a:lnTo>
                <a:lnTo>
                  <a:pt x="6151" y="106862"/>
                </a:lnTo>
                <a:lnTo>
                  <a:pt x="8819" y="107025"/>
                </a:lnTo>
                <a:lnTo>
                  <a:pt x="12651" y="107098"/>
                </a:lnTo>
                <a:lnTo>
                  <a:pt x="17000" y="107130"/>
                </a:lnTo>
                <a:lnTo>
                  <a:pt x="19271" y="107932"/>
                </a:lnTo>
                <a:lnTo>
                  <a:pt x="21579" y="109261"/>
                </a:lnTo>
                <a:lnTo>
                  <a:pt x="23911" y="110941"/>
                </a:lnTo>
                <a:lnTo>
                  <a:pt x="26259" y="112060"/>
                </a:lnTo>
                <a:lnTo>
                  <a:pt x="28619" y="112807"/>
                </a:lnTo>
                <a:lnTo>
                  <a:pt x="30986" y="113304"/>
                </a:lnTo>
                <a:lnTo>
                  <a:pt x="33357" y="113636"/>
                </a:lnTo>
                <a:lnTo>
                  <a:pt x="35732" y="113857"/>
                </a:lnTo>
                <a:lnTo>
                  <a:pt x="38109" y="114005"/>
                </a:lnTo>
                <a:lnTo>
                  <a:pt x="42867" y="114169"/>
                </a:lnTo>
                <a:lnTo>
                  <a:pt x="52389" y="114274"/>
                </a:lnTo>
                <a:lnTo>
                  <a:pt x="128257" y="114300"/>
                </a:lnTo>
                <a:lnTo>
                  <a:pt x="128441" y="112183"/>
                </a:lnTo>
                <a:lnTo>
                  <a:pt x="128490" y="110507"/>
                </a:lnTo>
                <a:lnTo>
                  <a:pt x="129316" y="108596"/>
                </a:lnTo>
                <a:lnTo>
                  <a:pt x="130661" y="106528"/>
                </a:lnTo>
                <a:lnTo>
                  <a:pt x="132351" y="104357"/>
                </a:lnTo>
                <a:lnTo>
                  <a:pt x="133478" y="102115"/>
                </a:lnTo>
                <a:lnTo>
                  <a:pt x="134229" y="99826"/>
                </a:lnTo>
                <a:lnTo>
                  <a:pt x="134730" y="97507"/>
                </a:lnTo>
                <a:lnTo>
                  <a:pt x="135064" y="95167"/>
                </a:lnTo>
                <a:lnTo>
                  <a:pt x="135286" y="92813"/>
                </a:lnTo>
                <a:lnTo>
                  <a:pt x="135435" y="90450"/>
                </a:lnTo>
                <a:lnTo>
                  <a:pt x="135600" y="83591"/>
                </a:lnTo>
                <a:lnTo>
                  <a:pt x="135731" y="34650"/>
                </a:lnTo>
                <a:lnTo>
                  <a:pt x="136524" y="31831"/>
                </a:lnTo>
                <a:lnTo>
                  <a:pt x="137848" y="29158"/>
                </a:lnTo>
                <a:lnTo>
                  <a:pt x="139524" y="26582"/>
                </a:lnTo>
                <a:lnTo>
                  <a:pt x="140641" y="24071"/>
                </a:lnTo>
                <a:lnTo>
                  <a:pt x="141386" y="21604"/>
                </a:lnTo>
                <a:lnTo>
                  <a:pt x="141882" y="19165"/>
                </a:lnTo>
                <a:lnTo>
                  <a:pt x="142213" y="16745"/>
                </a:lnTo>
                <a:lnTo>
                  <a:pt x="142434" y="14338"/>
                </a:lnTo>
                <a:lnTo>
                  <a:pt x="142581" y="11940"/>
                </a:lnTo>
                <a:lnTo>
                  <a:pt x="142744" y="7159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3" name="SMARTPenAnnotation372"/>
          <p:cNvSpPr/>
          <p:nvPr/>
        </p:nvSpPr>
        <p:spPr>
          <a:xfrm>
            <a:off x="5908178" y="2085975"/>
            <a:ext cx="199729" cy="757238"/>
          </a:xfrm>
          <a:custGeom>
            <a:avLst/>
            <a:gdLst/>
            <a:ahLst/>
            <a:cxnLst/>
            <a:rect l="0" t="0" r="0" b="0"/>
            <a:pathLst>
              <a:path w="199729" h="757238">
                <a:moveTo>
                  <a:pt x="199728" y="0"/>
                </a:moveTo>
                <a:lnTo>
                  <a:pt x="199728" y="10848"/>
                </a:lnTo>
                <a:lnTo>
                  <a:pt x="198934" y="12788"/>
                </a:lnTo>
                <a:lnTo>
                  <a:pt x="194025" y="19311"/>
                </a:lnTo>
                <a:lnTo>
                  <a:pt x="189785" y="23928"/>
                </a:lnTo>
                <a:lnTo>
                  <a:pt x="182935" y="30990"/>
                </a:lnTo>
                <a:lnTo>
                  <a:pt x="168761" y="45246"/>
                </a:lnTo>
                <a:lnTo>
                  <a:pt x="167177" y="47626"/>
                </a:lnTo>
                <a:lnTo>
                  <a:pt x="162518" y="59267"/>
                </a:lnTo>
                <a:lnTo>
                  <a:pt x="158584" y="66822"/>
                </a:lnTo>
                <a:lnTo>
                  <a:pt x="154189" y="72825"/>
                </a:lnTo>
                <a:lnTo>
                  <a:pt x="149591" y="78139"/>
                </a:lnTo>
                <a:lnTo>
                  <a:pt x="144901" y="83147"/>
                </a:lnTo>
                <a:lnTo>
                  <a:pt x="140171" y="88019"/>
                </a:lnTo>
                <a:lnTo>
                  <a:pt x="135423" y="94946"/>
                </a:lnTo>
                <a:lnTo>
                  <a:pt x="131460" y="102523"/>
                </a:lnTo>
                <a:lnTo>
                  <a:pt x="126800" y="115971"/>
                </a:lnTo>
                <a:lnTo>
                  <a:pt x="122865" y="123774"/>
                </a:lnTo>
                <a:lnTo>
                  <a:pt x="118471" y="129888"/>
                </a:lnTo>
                <a:lnTo>
                  <a:pt x="113872" y="137367"/>
                </a:lnTo>
                <a:lnTo>
                  <a:pt x="111534" y="141584"/>
                </a:lnTo>
                <a:lnTo>
                  <a:pt x="108937" y="150503"/>
                </a:lnTo>
                <a:lnTo>
                  <a:pt x="108245" y="155104"/>
                </a:lnTo>
                <a:lnTo>
                  <a:pt x="105358" y="162333"/>
                </a:lnTo>
                <a:lnTo>
                  <a:pt x="103477" y="165372"/>
                </a:lnTo>
                <a:lnTo>
                  <a:pt x="101387" y="172982"/>
                </a:lnTo>
                <a:lnTo>
                  <a:pt x="99665" y="181655"/>
                </a:lnTo>
                <a:lnTo>
                  <a:pt x="95026" y="195464"/>
                </a:lnTo>
                <a:lnTo>
                  <a:pt x="90940" y="214352"/>
                </a:lnTo>
                <a:lnTo>
                  <a:pt x="84944" y="228611"/>
                </a:lnTo>
                <a:lnTo>
                  <a:pt x="80451" y="238924"/>
                </a:lnTo>
                <a:lnTo>
                  <a:pt x="74252" y="256529"/>
                </a:lnTo>
                <a:lnTo>
                  <a:pt x="69638" y="274627"/>
                </a:lnTo>
                <a:lnTo>
                  <a:pt x="65668" y="291714"/>
                </a:lnTo>
                <a:lnTo>
                  <a:pt x="63946" y="301894"/>
                </a:lnTo>
                <a:lnTo>
                  <a:pt x="58514" y="316551"/>
                </a:lnTo>
                <a:lnTo>
                  <a:pt x="54152" y="326162"/>
                </a:lnTo>
                <a:lnTo>
                  <a:pt x="47233" y="340498"/>
                </a:lnTo>
                <a:lnTo>
                  <a:pt x="44640" y="350034"/>
                </a:lnTo>
                <a:lnTo>
                  <a:pt x="42694" y="359564"/>
                </a:lnTo>
                <a:lnTo>
                  <a:pt x="32743" y="387173"/>
                </a:lnTo>
                <a:lnTo>
                  <a:pt x="28146" y="398560"/>
                </a:lnTo>
                <a:lnTo>
                  <a:pt x="24251" y="408913"/>
                </a:lnTo>
                <a:lnTo>
                  <a:pt x="21749" y="428494"/>
                </a:lnTo>
                <a:lnTo>
                  <a:pt x="20614" y="438885"/>
                </a:lnTo>
                <a:lnTo>
                  <a:pt x="16306" y="457329"/>
                </a:lnTo>
                <a:lnTo>
                  <a:pt x="13883" y="473201"/>
                </a:lnTo>
                <a:lnTo>
                  <a:pt x="8472" y="492786"/>
                </a:lnTo>
                <a:lnTo>
                  <a:pt x="7167" y="515734"/>
                </a:lnTo>
                <a:lnTo>
                  <a:pt x="6116" y="537495"/>
                </a:lnTo>
                <a:lnTo>
                  <a:pt x="1205" y="557080"/>
                </a:lnTo>
                <a:lnTo>
                  <a:pt x="0" y="580028"/>
                </a:lnTo>
                <a:lnTo>
                  <a:pt x="1951" y="591430"/>
                </a:lnTo>
                <a:lnTo>
                  <a:pt x="4671" y="601789"/>
                </a:lnTo>
                <a:lnTo>
                  <a:pt x="6417" y="621374"/>
                </a:lnTo>
                <a:lnTo>
                  <a:pt x="6560" y="626180"/>
                </a:lnTo>
                <a:lnTo>
                  <a:pt x="8836" y="635754"/>
                </a:lnTo>
                <a:lnTo>
                  <a:pt x="12463" y="647953"/>
                </a:lnTo>
                <a:lnTo>
                  <a:pt x="14105" y="654691"/>
                </a:lnTo>
                <a:lnTo>
                  <a:pt x="18699" y="667410"/>
                </a:lnTo>
                <a:lnTo>
                  <a:pt x="21206" y="680439"/>
                </a:lnTo>
                <a:lnTo>
                  <a:pt x="26624" y="690473"/>
                </a:lnTo>
                <a:lnTo>
                  <a:pt x="30982" y="698725"/>
                </a:lnTo>
                <a:lnTo>
                  <a:pt x="35565" y="705567"/>
                </a:lnTo>
                <a:lnTo>
                  <a:pt x="40248" y="711254"/>
                </a:lnTo>
                <a:lnTo>
                  <a:pt x="44975" y="716427"/>
                </a:lnTo>
                <a:lnTo>
                  <a:pt x="46553" y="718918"/>
                </a:lnTo>
                <a:lnTo>
                  <a:pt x="48306" y="723802"/>
                </a:lnTo>
                <a:lnTo>
                  <a:pt x="49568" y="725422"/>
                </a:lnTo>
                <a:lnTo>
                  <a:pt x="51202" y="726502"/>
                </a:lnTo>
                <a:lnTo>
                  <a:pt x="53086" y="727222"/>
                </a:lnTo>
                <a:lnTo>
                  <a:pt x="54341" y="728496"/>
                </a:lnTo>
                <a:lnTo>
                  <a:pt x="55178" y="730139"/>
                </a:lnTo>
                <a:lnTo>
                  <a:pt x="55737" y="732028"/>
                </a:lnTo>
                <a:lnTo>
                  <a:pt x="57696" y="734081"/>
                </a:lnTo>
                <a:lnTo>
                  <a:pt x="60590" y="736243"/>
                </a:lnTo>
                <a:lnTo>
                  <a:pt x="69057" y="741625"/>
                </a:lnTo>
                <a:lnTo>
                  <a:pt x="74315" y="746349"/>
                </a:lnTo>
                <a:lnTo>
                  <a:pt x="76432" y="747597"/>
                </a:lnTo>
                <a:lnTo>
                  <a:pt x="80901" y="748984"/>
                </a:lnTo>
                <a:lnTo>
                  <a:pt x="82410" y="750148"/>
                </a:lnTo>
                <a:lnTo>
                  <a:pt x="83415" y="751717"/>
                </a:lnTo>
                <a:lnTo>
                  <a:pt x="84086" y="753557"/>
                </a:lnTo>
                <a:lnTo>
                  <a:pt x="85327" y="754784"/>
                </a:lnTo>
                <a:lnTo>
                  <a:pt x="86948" y="755601"/>
                </a:lnTo>
                <a:lnTo>
                  <a:pt x="92572" y="7572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4" name="SMARTPenAnnotation373"/>
          <p:cNvSpPr/>
          <p:nvPr/>
        </p:nvSpPr>
        <p:spPr>
          <a:xfrm>
            <a:off x="5907881" y="2786062"/>
            <a:ext cx="164307" cy="71439"/>
          </a:xfrm>
          <a:custGeom>
            <a:avLst/>
            <a:gdLst/>
            <a:ahLst/>
            <a:cxnLst/>
            <a:rect l="0" t="0" r="0" b="0"/>
            <a:pathLst>
              <a:path w="164307" h="71439">
                <a:moveTo>
                  <a:pt x="0" y="50006"/>
                </a:moveTo>
                <a:lnTo>
                  <a:pt x="0" y="57063"/>
                </a:lnTo>
                <a:lnTo>
                  <a:pt x="4910" y="57133"/>
                </a:lnTo>
                <a:lnTo>
                  <a:pt x="56095" y="57150"/>
                </a:lnTo>
                <a:lnTo>
                  <a:pt x="59622" y="57944"/>
                </a:lnTo>
                <a:lnTo>
                  <a:pt x="62766" y="59267"/>
                </a:lnTo>
                <a:lnTo>
                  <a:pt x="65657" y="60942"/>
                </a:lnTo>
                <a:lnTo>
                  <a:pt x="69171" y="62060"/>
                </a:lnTo>
                <a:lnTo>
                  <a:pt x="73101" y="62804"/>
                </a:lnTo>
                <a:lnTo>
                  <a:pt x="77309" y="63301"/>
                </a:lnTo>
                <a:lnTo>
                  <a:pt x="80908" y="63632"/>
                </a:lnTo>
                <a:lnTo>
                  <a:pt x="84102" y="63852"/>
                </a:lnTo>
                <a:lnTo>
                  <a:pt x="87024" y="64000"/>
                </a:lnTo>
                <a:lnTo>
                  <a:pt x="88972" y="64891"/>
                </a:lnTo>
                <a:lnTo>
                  <a:pt x="90271" y="66280"/>
                </a:lnTo>
                <a:lnTo>
                  <a:pt x="91137" y="67999"/>
                </a:lnTo>
                <a:lnTo>
                  <a:pt x="92508" y="69145"/>
                </a:lnTo>
                <a:lnTo>
                  <a:pt x="94216" y="69909"/>
                </a:lnTo>
                <a:lnTo>
                  <a:pt x="99023" y="70758"/>
                </a:lnTo>
                <a:lnTo>
                  <a:pt x="102528" y="70985"/>
                </a:lnTo>
                <a:lnTo>
                  <a:pt x="109862" y="71236"/>
                </a:lnTo>
                <a:lnTo>
                  <a:pt x="118453" y="71378"/>
                </a:lnTo>
                <a:lnTo>
                  <a:pt x="135398" y="71438"/>
                </a:lnTo>
                <a:lnTo>
                  <a:pt x="137699" y="69321"/>
                </a:lnTo>
                <a:lnTo>
                  <a:pt x="139425" y="67645"/>
                </a:lnTo>
                <a:lnTo>
                  <a:pt x="140575" y="65734"/>
                </a:lnTo>
                <a:lnTo>
                  <a:pt x="141342" y="63666"/>
                </a:lnTo>
                <a:lnTo>
                  <a:pt x="141853" y="61495"/>
                </a:lnTo>
                <a:lnTo>
                  <a:pt x="142193" y="58459"/>
                </a:lnTo>
                <a:lnTo>
                  <a:pt x="142421" y="54848"/>
                </a:lnTo>
                <a:lnTo>
                  <a:pt x="142572" y="50853"/>
                </a:lnTo>
                <a:lnTo>
                  <a:pt x="143467" y="47396"/>
                </a:lnTo>
                <a:lnTo>
                  <a:pt x="144857" y="44297"/>
                </a:lnTo>
                <a:lnTo>
                  <a:pt x="146578" y="41438"/>
                </a:lnTo>
                <a:lnTo>
                  <a:pt x="147724" y="37944"/>
                </a:lnTo>
                <a:lnTo>
                  <a:pt x="148490" y="34027"/>
                </a:lnTo>
                <a:lnTo>
                  <a:pt x="148999" y="29829"/>
                </a:lnTo>
                <a:lnTo>
                  <a:pt x="150133" y="26236"/>
                </a:lnTo>
                <a:lnTo>
                  <a:pt x="151682" y="23047"/>
                </a:lnTo>
                <a:lnTo>
                  <a:pt x="153509" y="20127"/>
                </a:lnTo>
                <a:lnTo>
                  <a:pt x="154727" y="17387"/>
                </a:lnTo>
                <a:lnTo>
                  <a:pt x="155538" y="14766"/>
                </a:lnTo>
                <a:lnTo>
                  <a:pt x="156842" y="8649"/>
                </a:lnTo>
                <a:lnTo>
                  <a:pt x="157742" y="7354"/>
                </a:lnTo>
                <a:lnTo>
                  <a:pt x="159137" y="5696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7" name="Group 1136"/>
          <p:cNvGrpSpPr/>
          <p:nvPr/>
        </p:nvGrpSpPr>
        <p:grpSpPr>
          <a:xfrm>
            <a:off x="8858250" y="1978818"/>
            <a:ext cx="221449" cy="850082"/>
            <a:chOff x="8858250" y="1978818"/>
            <a:chExt cx="221449" cy="850082"/>
          </a:xfrm>
        </p:grpSpPr>
        <p:sp>
          <p:nvSpPr>
            <p:cNvPr id="1135" name="SMARTPenAnnotation374"/>
            <p:cNvSpPr/>
            <p:nvPr/>
          </p:nvSpPr>
          <p:spPr>
            <a:xfrm>
              <a:off x="8858250" y="1978818"/>
              <a:ext cx="221449" cy="835820"/>
            </a:xfrm>
            <a:custGeom>
              <a:avLst/>
              <a:gdLst/>
              <a:ahLst/>
              <a:cxnLst/>
              <a:rect l="0" t="0" r="0" b="0"/>
              <a:pathLst>
                <a:path w="221449" h="835820">
                  <a:moveTo>
                    <a:pt x="0" y="0"/>
                  </a:moveTo>
                  <a:lnTo>
                    <a:pt x="16792" y="0"/>
                  </a:lnTo>
                  <a:lnTo>
                    <a:pt x="23603" y="2117"/>
                  </a:lnTo>
                  <a:lnTo>
                    <a:pt x="27641" y="3793"/>
                  </a:lnTo>
                  <a:lnTo>
                    <a:pt x="34245" y="5655"/>
                  </a:lnTo>
                  <a:lnTo>
                    <a:pt x="40620" y="7276"/>
                  </a:lnTo>
                  <a:lnTo>
                    <a:pt x="44543" y="8819"/>
                  </a:lnTo>
                  <a:lnTo>
                    <a:pt x="48745" y="10642"/>
                  </a:lnTo>
                  <a:lnTo>
                    <a:pt x="55531" y="14784"/>
                  </a:lnTo>
                  <a:lnTo>
                    <a:pt x="61193" y="19271"/>
                  </a:lnTo>
                  <a:lnTo>
                    <a:pt x="66355" y="23911"/>
                  </a:lnTo>
                  <a:lnTo>
                    <a:pt x="69636" y="26259"/>
                  </a:lnTo>
                  <a:lnTo>
                    <a:pt x="73411" y="28619"/>
                  </a:lnTo>
                  <a:lnTo>
                    <a:pt x="77516" y="30986"/>
                  </a:lnTo>
                  <a:lnTo>
                    <a:pt x="86310" y="35732"/>
                  </a:lnTo>
                  <a:lnTo>
                    <a:pt x="90878" y="38109"/>
                  </a:lnTo>
                  <a:lnTo>
                    <a:pt x="94716" y="40487"/>
                  </a:lnTo>
                  <a:lnTo>
                    <a:pt x="101098" y="45247"/>
                  </a:lnTo>
                  <a:lnTo>
                    <a:pt x="104705" y="48421"/>
                  </a:lnTo>
                  <a:lnTo>
                    <a:pt x="108697" y="52124"/>
                  </a:lnTo>
                  <a:lnTo>
                    <a:pt x="112945" y="56181"/>
                  </a:lnTo>
                  <a:lnTo>
                    <a:pt x="117366" y="59679"/>
                  </a:lnTo>
                  <a:lnTo>
                    <a:pt x="121901" y="62805"/>
                  </a:lnTo>
                  <a:lnTo>
                    <a:pt x="126510" y="65682"/>
                  </a:lnTo>
                  <a:lnTo>
                    <a:pt x="130378" y="69188"/>
                  </a:lnTo>
                  <a:lnTo>
                    <a:pt x="136791" y="77317"/>
                  </a:lnTo>
                  <a:lnTo>
                    <a:pt x="142288" y="84105"/>
                  </a:lnTo>
                  <a:lnTo>
                    <a:pt x="148170" y="90561"/>
                  </a:lnTo>
                  <a:lnTo>
                    <a:pt x="156075" y="98723"/>
                  </a:lnTo>
                  <a:lnTo>
                    <a:pt x="162765" y="107641"/>
                  </a:lnTo>
                  <a:lnTo>
                    <a:pt x="169177" y="116897"/>
                  </a:lnTo>
                  <a:lnTo>
                    <a:pt x="173110" y="121588"/>
                  </a:lnTo>
                  <a:lnTo>
                    <a:pt x="177319" y="126302"/>
                  </a:lnTo>
                  <a:lnTo>
                    <a:pt x="184112" y="135774"/>
                  </a:lnTo>
                  <a:lnTo>
                    <a:pt x="189777" y="145275"/>
                  </a:lnTo>
                  <a:lnTo>
                    <a:pt x="194941" y="154790"/>
                  </a:lnTo>
                  <a:lnTo>
                    <a:pt x="202311" y="169072"/>
                  </a:lnTo>
                  <a:lnTo>
                    <a:pt x="205009" y="178595"/>
                  </a:lnTo>
                  <a:lnTo>
                    <a:pt x="207002" y="188120"/>
                  </a:lnTo>
                  <a:lnTo>
                    <a:pt x="211794" y="203200"/>
                  </a:lnTo>
                  <a:lnTo>
                    <a:pt x="213815" y="227111"/>
                  </a:lnTo>
                  <a:lnTo>
                    <a:pt x="214214" y="251148"/>
                  </a:lnTo>
                  <a:lnTo>
                    <a:pt x="216385" y="262699"/>
                  </a:lnTo>
                  <a:lnTo>
                    <a:pt x="219202" y="273918"/>
                  </a:lnTo>
                  <a:lnTo>
                    <a:pt x="221011" y="298406"/>
                  </a:lnTo>
                  <a:lnTo>
                    <a:pt x="221367" y="322558"/>
                  </a:lnTo>
                  <a:lnTo>
                    <a:pt x="221448" y="358276"/>
                  </a:lnTo>
                  <a:lnTo>
                    <a:pt x="217661" y="378942"/>
                  </a:lnTo>
                  <a:lnTo>
                    <a:pt x="211512" y="396353"/>
                  </a:lnTo>
                  <a:lnTo>
                    <a:pt x="204663" y="415359"/>
                  </a:lnTo>
                  <a:lnTo>
                    <a:pt x="201399" y="436072"/>
                  </a:lnTo>
                  <a:lnTo>
                    <a:pt x="199353" y="442321"/>
                  </a:lnTo>
                  <a:lnTo>
                    <a:pt x="192847" y="453498"/>
                  </a:lnTo>
                  <a:lnTo>
                    <a:pt x="188897" y="465873"/>
                  </a:lnTo>
                  <a:lnTo>
                    <a:pt x="186349" y="478518"/>
                  </a:lnTo>
                  <a:lnTo>
                    <a:pt x="181243" y="495355"/>
                  </a:lnTo>
                  <a:lnTo>
                    <a:pt x="177000" y="519858"/>
                  </a:lnTo>
                  <a:lnTo>
                    <a:pt x="170977" y="535297"/>
                  </a:lnTo>
                  <a:lnTo>
                    <a:pt x="167271" y="545091"/>
                  </a:lnTo>
                  <a:lnTo>
                    <a:pt x="165623" y="554736"/>
                  </a:lnTo>
                  <a:lnTo>
                    <a:pt x="163596" y="559530"/>
                  </a:lnTo>
                  <a:lnTo>
                    <a:pt x="157112" y="569091"/>
                  </a:lnTo>
                  <a:lnTo>
                    <a:pt x="154747" y="574656"/>
                  </a:lnTo>
                  <a:lnTo>
                    <a:pt x="148835" y="598582"/>
                  </a:lnTo>
                  <a:lnTo>
                    <a:pt x="142524" y="613920"/>
                  </a:lnTo>
                  <a:lnTo>
                    <a:pt x="135627" y="628519"/>
                  </a:lnTo>
                  <a:lnTo>
                    <a:pt x="130923" y="638911"/>
                  </a:lnTo>
                  <a:lnTo>
                    <a:pt x="123811" y="657355"/>
                  </a:lnTo>
                  <a:lnTo>
                    <a:pt x="117470" y="673227"/>
                  </a:lnTo>
                  <a:lnTo>
                    <a:pt x="112809" y="692812"/>
                  </a:lnTo>
                  <a:lnTo>
                    <a:pt x="106715" y="707193"/>
                  </a:lnTo>
                  <a:lnTo>
                    <a:pt x="102197" y="715945"/>
                  </a:lnTo>
                  <a:lnTo>
                    <a:pt x="97543" y="722482"/>
                  </a:lnTo>
                  <a:lnTo>
                    <a:pt x="92829" y="730149"/>
                  </a:lnTo>
                  <a:lnTo>
                    <a:pt x="88089" y="738848"/>
                  </a:lnTo>
                  <a:lnTo>
                    <a:pt x="78578" y="757368"/>
                  </a:lnTo>
                  <a:lnTo>
                    <a:pt x="73817" y="766027"/>
                  </a:lnTo>
                  <a:lnTo>
                    <a:pt x="69056" y="772521"/>
                  </a:lnTo>
                  <a:lnTo>
                    <a:pt x="67468" y="776158"/>
                  </a:lnTo>
                  <a:lnTo>
                    <a:pt x="64440" y="788067"/>
                  </a:lnTo>
                  <a:lnTo>
                    <a:pt x="60918" y="794223"/>
                  </a:lnTo>
                  <a:lnTo>
                    <a:pt x="54474" y="802151"/>
                  </a:lnTo>
                  <a:lnTo>
                    <a:pt x="52985" y="804643"/>
                  </a:lnTo>
                  <a:lnTo>
                    <a:pt x="50095" y="811941"/>
                  </a:lnTo>
                  <a:lnTo>
                    <a:pt x="43971" y="820112"/>
                  </a:lnTo>
                  <a:lnTo>
                    <a:pt x="43356" y="823017"/>
                  </a:lnTo>
                  <a:lnTo>
                    <a:pt x="42862" y="8358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SMARTPenAnnotation375"/>
            <p:cNvSpPr/>
            <p:nvPr/>
          </p:nvSpPr>
          <p:spPr>
            <a:xfrm>
              <a:off x="8858250" y="2743200"/>
              <a:ext cx="150019" cy="85700"/>
            </a:xfrm>
            <a:custGeom>
              <a:avLst/>
              <a:gdLst/>
              <a:ahLst/>
              <a:cxnLst/>
              <a:rect l="0" t="0" r="0" b="0"/>
              <a:pathLst>
                <a:path w="150019" h="85700">
                  <a:moveTo>
                    <a:pt x="0" y="0"/>
                  </a:moveTo>
                  <a:lnTo>
                    <a:pt x="4116" y="0"/>
                  </a:lnTo>
                  <a:lnTo>
                    <a:pt x="5" y="0"/>
                  </a:lnTo>
                  <a:lnTo>
                    <a:pt x="1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7275" y="14223"/>
                  </a:lnTo>
                  <a:lnTo>
                    <a:pt x="12651" y="19736"/>
                  </a:lnTo>
                  <a:lnTo>
                    <a:pt x="24834" y="31976"/>
                  </a:lnTo>
                  <a:lnTo>
                    <a:pt x="26082" y="34017"/>
                  </a:lnTo>
                  <a:lnTo>
                    <a:pt x="26913" y="36172"/>
                  </a:lnTo>
                  <a:lnTo>
                    <a:pt x="27466" y="38402"/>
                  </a:lnTo>
                  <a:lnTo>
                    <a:pt x="27836" y="40682"/>
                  </a:lnTo>
                  <a:lnTo>
                    <a:pt x="28082" y="42996"/>
                  </a:lnTo>
                  <a:lnTo>
                    <a:pt x="28247" y="45333"/>
                  </a:lnTo>
                  <a:lnTo>
                    <a:pt x="29149" y="46890"/>
                  </a:lnTo>
                  <a:lnTo>
                    <a:pt x="30545" y="47929"/>
                  </a:lnTo>
                  <a:lnTo>
                    <a:pt x="32270" y="48621"/>
                  </a:lnTo>
                  <a:lnTo>
                    <a:pt x="33419" y="49876"/>
                  </a:lnTo>
                  <a:lnTo>
                    <a:pt x="34186" y="51507"/>
                  </a:lnTo>
                  <a:lnTo>
                    <a:pt x="35416" y="56035"/>
                  </a:lnTo>
                  <a:lnTo>
                    <a:pt x="36310" y="57200"/>
                  </a:lnTo>
                  <a:lnTo>
                    <a:pt x="37700" y="58771"/>
                  </a:lnTo>
                  <a:lnTo>
                    <a:pt x="41843" y="63203"/>
                  </a:lnTo>
                  <a:lnTo>
                    <a:pt x="48924" y="70348"/>
                  </a:lnTo>
                  <a:lnTo>
                    <a:pt x="49283" y="71505"/>
                  </a:lnTo>
                  <a:lnTo>
                    <a:pt x="49524" y="73070"/>
                  </a:lnTo>
                  <a:lnTo>
                    <a:pt x="49685" y="74907"/>
                  </a:lnTo>
                  <a:lnTo>
                    <a:pt x="50586" y="76131"/>
                  </a:lnTo>
                  <a:lnTo>
                    <a:pt x="51980" y="76948"/>
                  </a:lnTo>
                  <a:lnTo>
                    <a:pt x="56129" y="78258"/>
                  </a:lnTo>
                  <a:lnTo>
                    <a:pt x="60639" y="78485"/>
                  </a:lnTo>
                  <a:lnTo>
                    <a:pt x="61858" y="79311"/>
                  </a:lnTo>
                  <a:lnTo>
                    <a:pt x="62669" y="80655"/>
                  </a:lnTo>
                  <a:lnTo>
                    <a:pt x="63211" y="82345"/>
                  </a:lnTo>
                  <a:lnTo>
                    <a:pt x="64365" y="83471"/>
                  </a:lnTo>
                  <a:lnTo>
                    <a:pt x="65929" y="84222"/>
                  </a:lnTo>
                  <a:lnTo>
                    <a:pt x="71341" y="85699"/>
                  </a:lnTo>
                  <a:lnTo>
                    <a:pt x="83730" y="79572"/>
                  </a:lnTo>
                  <a:lnTo>
                    <a:pt x="86955" y="76904"/>
                  </a:lnTo>
                  <a:lnTo>
                    <a:pt x="88926" y="75082"/>
                  </a:lnTo>
                  <a:lnTo>
                    <a:pt x="93233" y="70940"/>
                  </a:lnTo>
                  <a:lnTo>
                    <a:pt x="95492" y="68725"/>
                  </a:lnTo>
                  <a:lnTo>
                    <a:pt x="96999" y="66454"/>
                  </a:lnTo>
                  <a:lnTo>
                    <a:pt x="98004" y="64146"/>
                  </a:lnTo>
                  <a:lnTo>
                    <a:pt x="98673" y="61814"/>
                  </a:lnTo>
                  <a:lnTo>
                    <a:pt x="99914" y="59465"/>
                  </a:lnTo>
                  <a:lnTo>
                    <a:pt x="101534" y="57106"/>
                  </a:lnTo>
                  <a:lnTo>
                    <a:pt x="103408" y="54739"/>
                  </a:lnTo>
                  <a:lnTo>
                    <a:pt x="105451" y="53161"/>
                  </a:lnTo>
                  <a:lnTo>
                    <a:pt x="107607" y="52109"/>
                  </a:lnTo>
                  <a:lnTo>
                    <a:pt x="109838" y="51408"/>
                  </a:lnTo>
                  <a:lnTo>
                    <a:pt x="112118" y="50147"/>
                  </a:lnTo>
                  <a:lnTo>
                    <a:pt x="114433" y="48512"/>
                  </a:lnTo>
                  <a:lnTo>
                    <a:pt x="116770" y="46629"/>
                  </a:lnTo>
                  <a:lnTo>
                    <a:pt x="119915" y="44580"/>
                  </a:lnTo>
                  <a:lnTo>
                    <a:pt x="123600" y="42420"/>
                  </a:lnTo>
                  <a:lnTo>
                    <a:pt x="127644" y="40186"/>
                  </a:lnTo>
                  <a:lnTo>
                    <a:pt x="130339" y="37903"/>
                  </a:lnTo>
                  <a:lnTo>
                    <a:pt x="132136" y="35587"/>
                  </a:lnTo>
                  <a:lnTo>
                    <a:pt x="133334" y="33250"/>
                  </a:lnTo>
                  <a:lnTo>
                    <a:pt x="134927" y="31691"/>
                  </a:lnTo>
                  <a:lnTo>
                    <a:pt x="136783" y="30652"/>
                  </a:lnTo>
                  <a:lnTo>
                    <a:pt x="138814" y="29960"/>
                  </a:lnTo>
                  <a:lnTo>
                    <a:pt x="140961" y="28704"/>
                  </a:lnTo>
                  <a:lnTo>
                    <a:pt x="143187" y="27073"/>
                  </a:lnTo>
                  <a:lnTo>
                    <a:pt x="150018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1664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33500"/>
            <a:ext cx="3187700" cy="223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4" name="SMARTPenAnnotation75"/>
          <p:cNvSpPr/>
          <p:nvPr/>
        </p:nvSpPr>
        <p:spPr>
          <a:xfrm>
            <a:off x="3757621" y="2185987"/>
            <a:ext cx="157155" cy="100014"/>
          </a:xfrm>
          <a:custGeom>
            <a:avLst/>
            <a:gdLst/>
            <a:ahLst/>
            <a:cxnLst/>
            <a:rect l="0" t="0" r="0" b="0"/>
            <a:pathLst>
              <a:path w="157155" h="100014">
                <a:moveTo>
                  <a:pt x="28566" y="0"/>
                </a:moveTo>
                <a:lnTo>
                  <a:pt x="32358" y="0"/>
                </a:lnTo>
                <a:lnTo>
                  <a:pt x="33476" y="794"/>
                </a:lnTo>
                <a:lnTo>
                  <a:pt x="34220" y="2117"/>
                </a:lnTo>
                <a:lnTo>
                  <a:pt x="35416" y="6151"/>
                </a:lnTo>
                <a:lnTo>
                  <a:pt x="35579" y="8819"/>
                </a:lnTo>
                <a:lnTo>
                  <a:pt x="35652" y="12651"/>
                </a:lnTo>
                <a:lnTo>
                  <a:pt x="35684" y="17000"/>
                </a:lnTo>
                <a:lnTo>
                  <a:pt x="34899" y="19271"/>
                </a:lnTo>
                <a:lnTo>
                  <a:pt x="33582" y="21578"/>
                </a:lnTo>
                <a:lnTo>
                  <a:pt x="31910" y="23911"/>
                </a:lnTo>
                <a:lnTo>
                  <a:pt x="30795" y="26259"/>
                </a:lnTo>
                <a:lnTo>
                  <a:pt x="30052" y="28619"/>
                </a:lnTo>
                <a:lnTo>
                  <a:pt x="28859" y="34316"/>
                </a:lnTo>
                <a:lnTo>
                  <a:pt x="27968" y="36371"/>
                </a:lnTo>
                <a:lnTo>
                  <a:pt x="24861" y="42888"/>
                </a:lnTo>
                <a:lnTo>
                  <a:pt x="23714" y="46054"/>
                </a:lnTo>
                <a:lnTo>
                  <a:pt x="22950" y="48959"/>
                </a:lnTo>
                <a:lnTo>
                  <a:pt x="22441" y="51689"/>
                </a:lnTo>
                <a:lnTo>
                  <a:pt x="21308" y="54303"/>
                </a:lnTo>
                <a:lnTo>
                  <a:pt x="19758" y="56840"/>
                </a:lnTo>
                <a:lnTo>
                  <a:pt x="17932" y="59324"/>
                </a:lnTo>
                <a:lnTo>
                  <a:pt x="16714" y="61775"/>
                </a:lnTo>
                <a:lnTo>
                  <a:pt x="15902" y="64202"/>
                </a:lnTo>
                <a:lnTo>
                  <a:pt x="15361" y="66614"/>
                </a:lnTo>
                <a:lnTo>
                  <a:pt x="14206" y="68222"/>
                </a:lnTo>
                <a:lnTo>
                  <a:pt x="12643" y="69294"/>
                </a:lnTo>
                <a:lnTo>
                  <a:pt x="10807" y="70008"/>
                </a:lnTo>
                <a:lnTo>
                  <a:pt x="9583" y="71278"/>
                </a:lnTo>
                <a:lnTo>
                  <a:pt x="8767" y="72919"/>
                </a:lnTo>
                <a:lnTo>
                  <a:pt x="8223" y="74806"/>
                </a:lnTo>
                <a:lnTo>
                  <a:pt x="7066" y="76858"/>
                </a:lnTo>
                <a:lnTo>
                  <a:pt x="5502" y="79020"/>
                </a:lnTo>
                <a:lnTo>
                  <a:pt x="313" y="85333"/>
                </a:lnTo>
                <a:lnTo>
                  <a:pt x="134" y="87667"/>
                </a:lnTo>
                <a:lnTo>
                  <a:pt x="0" y="92565"/>
                </a:lnTo>
                <a:lnTo>
                  <a:pt x="2111" y="94850"/>
                </a:lnTo>
                <a:lnTo>
                  <a:pt x="3786" y="96571"/>
                </a:lnTo>
                <a:lnTo>
                  <a:pt x="5696" y="97718"/>
                </a:lnTo>
                <a:lnTo>
                  <a:pt x="9935" y="98993"/>
                </a:lnTo>
                <a:lnTo>
                  <a:pt x="12991" y="99710"/>
                </a:lnTo>
                <a:lnTo>
                  <a:pt x="17690" y="99923"/>
                </a:lnTo>
                <a:lnTo>
                  <a:pt x="34182" y="100007"/>
                </a:lnTo>
                <a:lnTo>
                  <a:pt x="55186" y="100012"/>
                </a:lnTo>
                <a:lnTo>
                  <a:pt x="59012" y="99218"/>
                </a:lnTo>
                <a:lnTo>
                  <a:pt x="62358" y="97896"/>
                </a:lnTo>
                <a:lnTo>
                  <a:pt x="65381" y="96220"/>
                </a:lnTo>
                <a:lnTo>
                  <a:pt x="68984" y="95103"/>
                </a:lnTo>
                <a:lnTo>
                  <a:pt x="72974" y="94358"/>
                </a:lnTo>
                <a:lnTo>
                  <a:pt x="77222" y="93862"/>
                </a:lnTo>
                <a:lnTo>
                  <a:pt x="81641" y="93531"/>
                </a:lnTo>
                <a:lnTo>
                  <a:pt x="86174" y="93310"/>
                </a:lnTo>
                <a:lnTo>
                  <a:pt x="98023" y="93000"/>
                </a:lnTo>
                <a:lnTo>
                  <a:pt x="133122" y="92870"/>
                </a:lnTo>
                <a:lnTo>
                  <a:pt x="146232" y="92869"/>
                </a:lnTo>
                <a:lnTo>
                  <a:pt x="147491" y="93663"/>
                </a:lnTo>
                <a:lnTo>
                  <a:pt x="148331" y="94985"/>
                </a:lnTo>
                <a:lnTo>
                  <a:pt x="148890" y="96661"/>
                </a:lnTo>
                <a:lnTo>
                  <a:pt x="150057" y="97778"/>
                </a:lnTo>
                <a:lnTo>
                  <a:pt x="151629" y="98523"/>
                </a:lnTo>
                <a:lnTo>
                  <a:pt x="157154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"/>
          <p:cNvSpPr/>
          <p:nvPr/>
        </p:nvSpPr>
        <p:spPr>
          <a:xfrm>
            <a:off x="3879058" y="2207444"/>
            <a:ext cx="27555" cy="171425"/>
          </a:xfrm>
          <a:custGeom>
            <a:avLst/>
            <a:gdLst/>
            <a:ahLst/>
            <a:cxnLst/>
            <a:rect l="0" t="0" r="0" b="0"/>
            <a:pathLst>
              <a:path w="27555" h="171425">
                <a:moveTo>
                  <a:pt x="14285" y="7118"/>
                </a:moveTo>
                <a:lnTo>
                  <a:pt x="10493" y="7118"/>
                </a:lnTo>
                <a:lnTo>
                  <a:pt x="9375" y="6324"/>
                </a:lnTo>
                <a:lnTo>
                  <a:pt x="8631" y="5001"/>
                </a:lnTo>
                <a:lnTo>
                  <a:pt x="8134" y="3326"/>
                </a:lnTo>
                <a:lnTo>
                  <a:pt x="7010" y="2208"/>
                </a:lnTo>
                <a:lnTo>
                  <a:pt x="5466" y="1464"/>
                </a:lnTo>
                <a:lnTo>
                  <a:pt x="93" y="0"/>
                </a:lnTo>
                <a:lnTo>
                  <a:pt x="16" y="4889"/>
                </a:lnTo>
                <a:lnTo>
                  <a:pt x="0" y="10617"/>
                </a:lnTo>
                <a:lnTo>
                  <a:pt x="793" y="12626"/>
                </a:lnTo>
                <a:lnTo>
                  <a:pt x="2115" y="14758"/>
                </a:lnTo>
                <a:lnTo>
                  <a:pt x="3791" y="16974"/>
                </a:lnTo>
                <a:lnTo>
                  <a:pt x="4908" y="19245"/>
                </a:lnTo>
                <a:lnTo>
                  <a:pt x="5652" y="21553"/>
                </a:lnTo>
                <a:lnTo>
                  <a:pt x="6480" y="26233"/>
                </a:lnTo>
                <a:lnTo>
                  <a:pt x="6848" y="30960"/>
                </a:lnTo>
                <a:lnTo>
                  <a:pt x="7011" y="37823"/>
                </a:lnTo>
                <a:lnTo>
                  <a:pt x="7134" y="59212"/>
                </a:lnTo>
                <a:lnTo>
                  <a:pt x="7930" y="62485"/>
                </a:lnTo>
                <a:lnTo>
                  <a:pt x="9255" y="66254"/>
                </a:lnTo>
                <a:lnTo>
                  <a:pt x="10932" y="70355"/>
                </a:lnTo>
                <a:lnTo>
                  <a:pt x="12050" y="73882"/>
                </a:lnTo>
                <a:lnTo>
                  <a:pt x="12795" y="77027"/>
                </a:lnTo>
                <a:lnTo>
                  <a:pt x="13292" y="79918"/>
                </a:lnTo>
                <a:lnTo>
                  <a:pt x="13623" y="83433"/>
                </a:lnTo>
                <a:lnTo>
                  <a:pt x="13843" y="87363"/>
                </a:lnTo>
                <a:lnTo>
                  <a:pt x="14089" y="95170"/>
                </a:lnTo>
                <a:lnTo>
                  <a:pt x="14246" y="106649"/>
                </a:lnTo>
                <a:lnTo>
                  <a:pt x="14285" y="159510"/>
                </a:lnTo>
                <a:lnTo>
                  <a:pt x="15079" y="161100"/>
                </a:lnTo>
                <a:lnTo>
                  <a:pt x="16402" y="162160"/>
                </a:lnTo>
                <a:lnTo>
                  <a:pt x="18078" y="162867"/>
                </a:lnTo>
                <a:lnTo>
                  <a:pt x="19195" y="164132"/>
                </a:lnTo>
                <a:lnTo>
                  <a:pt x="19940" y="165769"/>
                </a:lnTo>
                <a:lnTo>
                  <a:pt x="21135" y="170307"/>
                </a:lnTo>
                <a:lnTo>
                  <a:pt x="22027" y="170680"/>
                </a:lnTo>
                <a:lnTo>
                  <a:pt x="23415" y="170928"/>
                </a:lnTo>
                <a:lnTo>
                  <a:pt x="27554" y="171326"/>
                </a:lnTo>
                <a:lnTo>
                  <a:pt x="27100" y="171359"/>
                </a:lnTo>
                <a:lnTo>
                  <a:pt x="21429" y="17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"/>
          <p:cNvSpPr/>
          <p:nvPr/>
        </p:nvSpPr>
        <p:spPr>
          <a:xfrm>
            <a:off x="3950493" y="2214565"/>
            <a:ext cx="157126" cy="157152"/>
          </a:xfrm>
          <a:custGeom>
            <a:avLst/>
            <a:gdLst/>
            <a:ahLst/>
            <a:cxnLst/>
            <a:rect l="0" t="0" r="0" b="0"/>
            <a:pathLst>
              <a:path w="157126" h="157152">
                <a:moveTo>
                  <a:pt x="0" y="28572"/>
                </a:moveTo>
                <a:lnTo>
                  <a:pt x="0" y="22421"/>
                </a:lnTo>
                <a:lnTo>
                  <a:pt x="794" y="22090"/>
                </a:lnTo>
                <a:lnTo>
                  <a:pt x="3793" y="21722"/>
                </a:lnTo>
                <a:lnTo>
                  <a:pt x="5703" y="20831"/>
                </a:lnTo>
                <a:lnTo>
                  <a:pt x="9943" y="17723"/>
                </a:lnTo>
                <a:lnTo>
                  <a:pt x="14473" y="13696"/>
                </a:lnTo>
                <a:lnTo>
                  <a:pt x="16793" y="11511"/>
                </a:lnTo>
                <a:lnTo>
                  <a:pt x="19133" y="10054"/>
                </a:lnTo>
                <a:lnTo>
                  <a:pt x="23850" y="8436"/>
                </a:lnTo>
                <a:lnTo>
                  <a:pt x="27012" y="7210"/>
                </a:lnTo>
                <a:lnTo>
                  <a:pt x="30708" y="5600"/>
                </a:lnTo>
                <a:lnTo>
                  <a:pt x="34760" y="3732"/>
                </a:lnTo>
                <a:lnTo>
                  <a:pt x="39048" y="2487"/>
                </a:lnTo>
                <a:lnTo>
                  <a:pt x="43494" y="1657"/>
                </a:lnTo>
                <a:lnTo>
                  <a:pt x="48047" y="1104"/>
                </a:lnTo>
                <a:lnTo>
                  <a:pt x="51875" y="735"/>
                </a:lnTo>
                <a:lnTo>
                  <a:pt x="55221" y="489"/>
                </a:lnTo>
                <a:lnTo>
                  <a:pt x="58245" y="325"/>
                </a:lnTo>
                <a:lnTo>
                  <a:pt x="65839" y="143"/>
                </a:lnTo>
                <a:lnTo>
                  <a:pt x="102003" y="0"/>
                </a:lnTo>
                <a:lnTo>
                  <a:pt x="104515" y="792"/>
                </a:lnTo>
                <a:lnTo>
                  <a:pt x="109421" y="3790"/>
                </a:lnTo>
                <a:lnTo>
                  <a:pt x="114249" y="5652"/>
                </a:lnTo>
                <a:lnTo>
                  <a:pt x="116647" y="6148"/>
                </a:lnTo>
                <a:lnTo>
                  <a:pt x="118246" y="7273"/>
                </a:lnTo>
                <a:lnTo>
                  <a:pt x="119312" y="8816"/>
                </a:lnTo>
                <a:lnTo>
                  <a:pt x="121023" y="13204"/>
                </a:lnTo>
                <a:lnTo>
                  <a:pt x="121319" y="17757"/>
                </a:lnTo>
                <a:lnTo>
                  <a:pt x="120567" y="19774"/>
                </a:lnTo>
                <a:lnTo>
                  <a:pt x="117615" y="24133"/>
                </a:lnTo>
                <a:lnTo>
                  <a:pt x="113657" y="28716"/>
                </a:lnTo>
                <a:lnTo>
                  <a:pt x="109252" y="33398"/>
                </a:lnTo>
                <a:lnTo>
                  <a:pt x="95225" y="47628"/>
                </a:lnTo>
                <a:lnTo>
                  <a:pt x="90477" y="52387"/>
                </a:lnTo>
                <a:lnTo>
                  <a:pt x="88099" y="53974"/>
                </a:lnTo>
                <a:lnTo>
                  <a:pt x="83341" y="55737"/>
                </a:lnTo>
                <a:lnTo>
                  <a:pt x="78580" y="58637"/>
                </a:lnTo>
                <a:lnTo>
                  <a:pt x="76199" y="60522"/>
                </a:lnTo>
                <a:lnTo>
                  <a:pt x="73818" y="61778"/>
                </a:lnTo>
                <a:lnTo>
                  <a:pt x="69056" y="63174"/>
                </a:lnTo>
                <a:lnTo>
                  <a:pt x="67469" y="64340"/>
                </a:lnTo>
                <a:lnTo>
                  <a:pt x="66411" y="65911"/>
                </a:lnTo>
                <a:lnTo>
                  <a:pt x="65705" y="67752"/>
                </a:lnTo>
                <a:lnTo>
                  <a:pt x="64441" y="68980"/>
                </a:lnTo>
                <a:lnTo>
                  <a:pt x="62805" y="69798"/>
                </a:lnTo>
                <a:lnTo>
                  <a:pt x="57179" y="71426"/>
                </a:lnTo>
                <a:lnTo>
                  <a:pt x="57151" y="71434"/>
                </a:lnTo>
                <a:lnTo>
                  <a:pt x="60943" y="67642"/>
                </a:lnTo>
                <a:lnTo>
                  <a:pt x="62854" y="66525"/>
                </a:lnTo>
                <a:lnTo>
                  <a:pt x="67093" y="65284"/>
                </a:lnTo>
                <a:lnTo>
                  <a:pt x="70129" y="64953"/>
                </a:lnTo>
                <a:lnTo>
                  <a:pt x="73740" y="64732"/>
                </a:lnTo>
                <a:lnTo>
                  <a:pt x="77735" y="64585"/>
                </a:lnTo>
                <a:lnTo>
                  <a:pt x="81192" y="65281"/>
                </a:lnTo>
                <a:lnTo>
                  <a:pt x="84291" y="66538"/>
                </a:lnTo>
                <a:lnTo>
                  <a:pt x="87150" y="68170"/>
                </a:lnTo>
                <a:lnTo>
                  <a:pt x="89851" y="69258"/>
                </a:lnTo>
                <a:lnTo>
                  <a:pt x="92444" y="69984"/>
                </a:lnTo>
                <a:lnTo>
                  <a:pt x="94967" y="70468"/>
                </a:lnTo>
                <a:lnTo>
                  <a:pt x="98237" y="70790"/>
                </a:lnTo>
                <a:lnTo>
                  <a:pt x="102004" y="71005"/>
                </a:lnTo>
                <a:lnTo>
                  <a:pt x="106102" y="71148"/>
                </a:lnTo>
                <a:lnTo>
                  <a:pt x="109629" y="72037"/>
                </a:lnTo>
                <a:lnTo>
                  <a:pt x="112773" y="73424"/>
                </a:lnTo>
                <a:lnTo>
                  <a:pt x="115664" y="75142"/>
                </a:lnTo>
                <a:lnTo>
                  <a:pt x="119178" y="77081"/>
                </a:lnTo>
                <a:lnTo>
                  <a:pt x="127316" y="81352"/>
                </a:lnTo>
                <a:lnTo>
                  <a:pt x="130915" y="83603"/>
                </a:lnTo>
                <a:lnTo>
                  <a:pt x="134108" y="85897"/>
                </a:lnTo>
                <a:lnTo>
                  <a:pt x="137030" y="88220"/>
                </a:lnTo>
                <a:lnTo>
                  <a:pt x="139772" y="89768"/>
                </a:lnTo>
                <a:lnTo>
                  <a:pt x="142394" y="90801"/>
                </a:lnTo>
                <a:lnTo>
                  <a:pt x="144936" y="91489"/>
                </a:lnTo>
                <a:lnTo>
                  <a:pt x="147424" y="92742"/>
                </a:lnTo>
                <a:lnTo>
                  <a:pt x="152305" y="96250"/>
                </a:lnTo>
                <a:lnTo>
                  <a:pt x="153925" y="98297"/>
                </a:lnTo>
                <a:lnTo>
                  <a:pt x="155004" y="100455"/>
                </a:lnTo>
                <a:lnTo>
                  <a:pt x="156204" y="104970"/>
                </a:lnTo>
                <a:lnTo>
                  <a:pt x="156736" y="109623"/>
                </a:lnTo>
                <a:lnTo>
                  <a:pt x="156974" y="114336"/>
                </a:lnTo>
                <a:lnTo>
                  <a:pt x="157079" y="119077"/>
                </a:lnTo>
                <a:lnTo>
                  <a:pt x="157125" y="123830"/>
                </a:lnTo>
                <a:lnTo>
                  <a:pt x="156344" y="125415"/>
                </a:lnTo>
                <a:lnTo>
                  <a:pt x="155029" y="126471"/>
                </a:lnTo>
                <a:lnTo>
                  <a:pt x="153359" y="127176"/>
                </a:lnTo>
                <a:lnTo>
                  <a:pt x="149387" y="130075"/>
                </a:lnTo>
                <a:lnTo>
                  <a:pt x="144976" y="134009"/>
                </a:lnTo>
                <a:lnTo>
                  <a:pt x="140370" y="138404"/>
                </a:lnTo>
                <a:lnTo>
                  <a:pt x="137236" y="140687"/>
                </a:lnTo>
                <a:lnTo>
                  <a:pt x="133559" y="143003"/>
                </a:lnTo>
                <a:lnTo>
                  <a:pt x="129521" y="145340"/>
                </a:lnTo>
                <a:lnTo>
                  <a:pt x="126035" y="146899"/>
                </a:lnTo>
                <a:lnTo>
                  <a:pt x="122917" y="147938"/>
                </a:lnTo>
                <a:lnTo>
                  <a:pt x="120045" y="148631"/>
                </a:lnTo>
                <a:lnTo>
                  <a:pt x="116543" y="149886"/>
                </a:lnTo>
                <a:lnTo>
                  <a:pt x="112620" y="151517"/>
                </a:lnTo>
                <a:lnTo>
                  <a:pt x="108418" y="153398"/>
                </a:lnTo>
                <a:lnTo>
                  <a:pt x="104028" y="154652"/>
                </a:lnTo>
                <a:lnTo>
                  <a:pt x="99515" y="155488"/>
                </a:lnTo>
                <a:lnTo>
                  <a:pt x="94919" y="156045"/>
                </a:lnTo>
                <a:lnTo>
                  <a:pt x="91061" y="156417"/>
                </a:lnTo>
                <a:lnTo>
                  <a:pt x="87694" y="156664"/>
                </a:lnTo>
                <a:lnTo>
                  <a:pt x="84657" y="156829"/>
                </a:lnTo>
                <a:lnTo>
                  <a:pt x="77048" y="157013"/>
                </a:lnTo>
                <a:lnTo>
                  <a:pt x="48946" y="157151"/>
                </a:lnTo>
                <a:lnTo>
                  <a:pt x="46125" y="156360"/>
                </a:lnTo>
                <a:lnTo>
                  <a:pt x="43450" y="155039"/>
                </a:lnTo>
                <a:lnTo>
                  <a:pt x="40873" y="153365"/>
                </a:lnTo>
                <a:lnTo>
                  <a:pt x="37567" y="152248"/>
                </a:lnTo>
                <a:lnTo>
                  <a:pt x="33776" y="151504"/>
                </a:lnTo>
                <a:lnTo>
                  <a:pt x="29661" y="151008"/>
                </a:lnTo>
                <a:lnTo>
                  <a:pt x="26124" y="149884"/>
                </a:lnTo>
                <a:lnTo>
                  <a:pt x="22973" y="148340"/>
                </a:lnTo>
                <a:lnTo>
                  <a:pt x="16003" y="143952"/>
                </a:lnTo>
                <a:lnTo>
                  <a:pt x="12934" y="141235"/>
                </a:lnTo>
                <a:lnTo>
                  <a:pt x="11003" y="139400"/>
                </a:lnTo>
                <a:lnTo>
                  <a:pt x="9717" y="137382"/>
                </a:lnTo>
                <a:lnTo>
                  <a:pt x="8288" y="133024"/>
                </a:lnTo>
                <a:lnTo>
                  <a:pt x="7483" y="129900"/>
                </a:lnTo>
                <a:lnTo>
                  <a:pt x="7245" y="125182"/>
                </a:lnTo>
                <a:lnTo>
                  <a:pt x="7164" y="121386"/>
                </a:lnTo>
                <a:lnTo>
                  <a:pt x="7144" y="11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"/>
          <p:cNvSpPr/>
          <p:nvPr/>
        </p:nvSpPr>
        <p:spPr>
          <a:xfrm>
            <a:off x="4136231" y="2171700"/>
            <a:ext cx="78582" cy="63998"/>
          </a:xfrm>
          <a:custGeom>
            <a:avLst/>
            <a:gdLst/>
            <a:ahLst/>
            <a:cxnLst/>
            <a:rect l="0" t="0" r="0" b="0"/>
            <a:pathLst>
              <a:path w="78582" h="63998">
                <a:moveTo>
                  <a:pt x="50006" y="7143"/>
                </a:moveTo>
                <a:lnTo>
                  <a:pt x="50006" y="87"/>
                </a:lnTo>
                <a:lnTo>
                  <a:pt x="47889" y="38"/>
                </a:lnTo>
                <a:lnTo>
                  <a:pt x="32247" y="0"/>
                </a:lnTo>
                <a:lnTo>
                  <a:pt x="31023" y="793"/>
                </a:lnTo>
                <a:lnTo>
                  <a:pt x="30207" y="2116"/>
                </a:lnTo>
                <a:lnTo>
                  <a:pt x="28897" y="6150"/>
                </a:lnTo>
                <a:lnTo>
                  <a:pt x="27996" y="6481"/>
                </a:lnTo>
                <a:lnTo>
                  <a:pt x="26601" y="6702"/>
                </a:lnTo>
                <a:lnTo>
                  <a:pt x="24878" y="6849"/>
                </a:lnTo>
                <a:lnTo>
                  <a:pt x="22935" y="6947"/>
                </a:lnTo>
                <a:lnTo>
                  <a:pt x="15583" y="7117"/>
                </a:lnTo>
                <a:lnTo>
                  <a:pt x="15151" y="7920"/>
                </a:lnTo>
                <a:lnTo>
                  <a:pt x="14863" y="9249"/>
                </a:lnTo>
                <a:lnTo>
                  <a:pt x="14671" y="10928"/>
                </a:lnTo>
                <a:lnTo>
                  <a:pt x="13750" y="12841"/>
                </a:lnTo>
                <a:lnTo>
                  <a:pt x="12341" y="14911"/>
                </a:lnTo>
                <a:lnTo>
                  <a:pt x="8170" y="20143"/>
                </a:lnTo>
                <a:lnTo>
                  <a:pt x="7828" y="21366"/>
                </a:lnTo>
                <a:lnTo>
                  <a:pt x="7600" y="22975"/>
                </a:lnTo>
                <a:lnTo>
                  <a:pt x="7234" y="27469"/>
                </a:lnTo>
                <a:lnTo>
                  <a:pt x="7184" y="30200"/>
                </a:lnTo>
                <a:lnTo>
                  <a:pt x="7144" y="49683"/>
                </a:lnTo>
                <a:lnTo>
                  <a:pt x="7938" y="50584"/>
                </a:lnTo>
                <a:lnTo>
                  <a:pt x="13993" y="56847"/>
                </a:lnTo>
                <a:lnTo>
                  <a:pt x="16273" y="57015"/>
                </a:lnTo>
                <a:lnTo>
                  <a:pt x="17992" y="57060"/>
                </a:lnTo>
                <a:lnTo>
                  <a:pt x="19932" y="57884"/>
                </a:lnTo>
                <a:lnTo>
                  <a:pt x="22020" y="59226"/>
                </a:lnTo>
                <a:lnTo>
                  <a:pt x="24204" y="60915"/>
                </a:lnTo>
                <a:lnTo>
                  <a:pt x="26455" y="62041"/>
                </a:lnTo>
                <a:lnTo>
                  <a:pt x="28749" y="62792"/>
                </a:lnTo>
                <a:lnTo>
                  <a:pt x="34342" y="63997"/>
                </a:lnTo>
                <a:lnTo>
                  <a:pt x="35594" y="63302"/>
                </a:lnTo>
                <a:lnTo>
                  <a:pt x="37223" y="62045"/>
                </a:lnTo>
                <a:lnTo>
                  <a:pt x="39103" y="60413"/>
                </a:lnTo>
                <a:lnTo>
                  <a:pt x="41150" y="59325"/>
                </a:lnTo>
                <a:lnTo>
                  <a:pt x="43308" y="58600"/>
                </a:lnTo>
                <a:lnTo>
                  <a:pt x="45541" y="58116"/>
                </a:lnTo>
                <a:lnTo>
                  <a:pt x="47823" y="57794"/>
                </a:lnTo>
                <a:lnTo>
                  <a:pt x="50138" y="57579"/>
                </a:lnTo>
                <a:lnTo>
                  <a:pt x="55765" y="57234"/>
                </a:lnTo>
                <a:lnTo>
                  <a:pt x="58651" y="57187"/>
                </a:lnTo>
                <a:lnTo>
                  <a:pt x="60532" y="57175"/>
                </a:lnTo>
                <a:lnTo>
                  <a:pt x="61786" y="56372"/>
                </a:lnTo>
                <a:lnTo>
                  <a:pt x="62622" y="55044"/>
                </a:lnTo>
                <a:lnTo>
                  <a:pt x="63179" y="53365"/>
                </a:lnTo>
                <a:lnTo>
                  <a:pt x="64344" y="52245"/>
                </a:lnTo>
                <a:lnTo>
                  <a:pt x="65915" y="51499"/>
                </a:lnTo>
                <a:lnTo>
                  <a:pt x="70346" y="50300"/>
                </a:lnTo>
                <a:lnTo>
                  <a:pt x="71504" y="49409"/>
                </a:lnTo>
                <a:lnTo>
                  <a:pt x="73069" y="48020"/>
                </a:lnTo>
                <a:lnTo>
                  <a:pt x="77492" y="43881"/>
                </a:lnTo>
                <a:lnTo>
                  <a:pt x="77855" y="42747"/>
                </a:lnTo>
                <a:lnTo>
                  <a:pt x="78097" y="41198"/>
                </a:lnTo>
                <a:lnTo>
                  <a:pt x="78486" y="36801"/>
                </a:lnTo>
                <a:lnTo>
                  <a:pt x="78539" y="34083"/>
                </a:lnTo>
                <a:lnTo>
                  <a:pt x="78581" y="11583"/>
                </a:lnTo>
                <a:lnTo>
                  <a:pt x="77787" y="10103"/>
                </a:lnTo>
                <a:lnTo>
                  <a:pt x="76464" y="9117"/>
                </a:lnTo>
                <a:lnTo>
                  <a:pt x="74789" y="8459"/>
                </a:lnTo>
                <a:lnTo>
                  <a:pt x="72878" y="8020"/>
                </a:lnTo>
                <a:lnTo>
                  <a:pt x="70810" y="7728"/>
                </a:lnTo>
                <a:lnTo>
                  <a:pt x="68638" y="7533"/>
                </a:lnTo>
                <a:lnTo>
                  <a:pt x="66396" y="7403"/>
                </a:lnTo>
                <a:lnTo>
                  <a:pt x="61789" y="7259"/>
                </a:lnTo>
                <a:lnTo>
                  <a:pt x="59448" y="6426"/>
                </a:lnTo>
                <a:lnTo>
                  <a:pt x="57095" y="5078"/>
                </a:lnTo>
                <a:lnTo>
                  <a:pt x="54732" y="3385"/>
                </a:lnTo>
                <a:lnTo>
                  <a:pt x="52363" y="2257"/>
                </a:lnTo>
                <a:lnTo>
                  <a:pt x="49990" y="1504"/>
                </a:lnTo>
                <a:lnTo>
                  <a:pt x="47614" y="1003"/>
                </a:lnTo>
                <a:lnTo>
                  <a:pt x="45237" y="668"/>
                </a:lnTo>
                <a:lnTo>
                  <a:pt x="42858" y="445"/>
                </a:lnTo>
                <a:lnTo>
                  <a:pt x="40478" y="297"/>
                </a:lnTo>
                <a:lnTo>
                  <a:pt x="35717" y="132"/>
                </a:lnTo>
                <a:lnTo>
                  <a:pt x="26193" y="26"/>
                </a:lnTo>
                <a:lnTo>
                  <a:pt x="11906" y="2"/>
                </a:lnTo>
                <a:lnTo>
                  <a:pt x="10319" y="795"/>
                </a:lnTo>
                <a:lnTo>
                  <a:pt x="9260" y="2117"/>
                </a:lnTo>
                <a:lnTo>
                  <a:pt x="8554" y="3793"/>
                </a:lnTo>
                <a:lnTo>
                  <a:pt x="7290" y="4909"/>
                </a:lnTo>
                <a:lnTo>
                  <a:pt x="5654" y="5654"/>
                </a:lnTo>
                <a:lnTo>
                  <a:pt x="3769" y="6150"/>
                </a:lnTo>
                <a:lnTo>
                  <a:pt x="2513" y="7275"/>
                </a:lnTo>
                <a:lnTo>
                  <a:pt x="1675" y="8819"/>
                </a:lnTo>
                <a:lnTo>
                  <a:pt x="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"/>
          <p:cNvSpPr/>
          <p:nvPr/>
        </p:nvSpPr>
        <p:spPr>
          <a:xfrm>
            <a:off x="4822034" y="1857375"/>
            <a:ext cx="178191" cy="199989"/>
          </a:xfrm>
          <a:custGeom>
            <a:avLst/>
            <a:gdLst/>
            <a:ahLst/>
            <a:cxnLst/>
            <a:rect l="0" t="0" r="0" b="0"/>
            <a:pathLst>
              <a:path w="178191" h="199989">
                <a:moveTo>
                  <a:pt x="150016" y="14287"/>
                </a:moveTo>
                <a:lnTo>
                  <a:pt x="150016" y="8136"/>
                </a:lnTo>
                <a:lnTo>
                  <a:pt x="149222" y="7805"/>
                </a:lnTo>
                <a:lnTo>
                  <a:pt x="143865" y="7230"/>
                </a:lnTo>
                <a:lnTo>
                  <a:pt x="139374" y="3377"/>
                </a:lnTo>
                <a:lnTo>
                  <a:pt x="136809" y="1000"/>
                </a:lnTo>
                <a:lnTo>
                  <a:pt x="134092" y="444"/>
                </a:lnTo>
                <a:lnTo>
                  <a:pt x="129445" y="197"/>
                </a:lnTo>
                <a:lnTo>
                  <a:pt x="115643" y="38"/>
                </a:lnTo>
                <a:lnTo>
                  <a:pt x="80565" y="0"/>
                </a:lnTo>
                <a:lnTo>
                  <a:pt x="76728" y="794"/>
                </a:lnTo>
                <a:lnTo>
                  <a:pt x="73375" y="2116"/>
                </a:lnTo>
                <a:lnTo>
                  <a:pt x="70347" y="3792"/>
                </a:lnTo>
                <a:lnTo>
                  <a:pt x="66741" y="4909"/>
                </a:lnTo>
                <a:lnTo>
                  <a:pt x="62749" y="5654"/>
                </a:lnTo>
                <a:lnTo>
                  <a:pt x="58501" y="6150"/>
                </a:lnTo>
                <a:lnTo>
                  <a:pt x="54874" y="7275"/>
                </a:lnTo>
                <a:lnTo>
                  <a:pt x="51663" y="8819"/>
                </a:lnTo>
                <a:lnTo>
                  <a:pt x="48729" y="10641"/>
                </a:lnTo>
                <a:lnTo>
                  <a:pt x="43351" y="14783"/>
                </a:lnTo>
                <a:lnTo>
                  <a:pt x="40806" y="16999"/>
                </a:lnTo>
                <a:lnTo>
                  <a:pt x="37522" y="19270"/>
                </a:lnTo>
                <a:lnTo>
                  <a:pt x="33745" y="21578"/>
                </a:lnTo>
                <a:lnTo>
                  <a:pt x="29639" y="23910"/>
                </a:lnTo>
                <a:lnTo>
                  <a:pt x="26108" y="26259"/>
                </a:lnTo>
                <a:lnTo>
                  <a:pt x="22960" y="28618"/>
                </a:lnTo>
                <a:lnTo>
                  <a:pt x="20068" y="30985"/>
                </a:lnTo>
                <a:lnTo>
                  <a:pt x="14738" y="35731"/>
                </a:lnTo>
                <a:lnTo>
                  <a:pt x="9723" y="40487"/>
                </a:lnTo>
                <a:lnTo>
                  <a:pt x="4849" y="45246"/>
                </a:lnTo>
                <a:lnTo>
                  <a:pt x="3231" y="47626"/>
                </a:lnTo>
                <a:lnTo>
                  <a:pt x="1434" y="52388"/>
                </a:lnTo>
                <a:lnTo>
                  <a:pt x="423" y="55739"/>
                </a:lnTo>
                <a:lnTo>
                  <a:pt x="123" y="60524"/>
                </a:lnTo>
                <a:lnTo>
                  <a:pt x="8" y="70113"/>
                </a:lnTo>
                <a:lnTo>
                  <a:pt x="0" y="74837"/>
                </a:lnTo>
                <a:lnTo>
                  <a:pt x="793" y="76085"/>
                </a:lnTo>
                <a:lnTo>
                  <a:pt x="2115" y="76917"/>
                </a:lnTo>
                <a:lnTo>
                  <a:pt x="5701" y="77841"/>
                </a:lnTo>
                <a:lnTo>
                  <a:pt x="9940" y="78252"/>
                </a:lnTo>
                <a:lnTo>
                  <a:pt x="12182" y="79156"/>
                </a:lnTo>
                <a:lnTo>
                  <a:pt x="16790" y="82276"/>
                </a:lnTo>
                <a:lnTo>
                  <a:pt x="19923" y="83425"/>
                </a:lnTo>
                <a:lnTo>
                  <a:pt x="23600" y="84192"/>
                </a:lnTo>
                <a:lnTo>
                  <a:pt x="27638" y="84703"/>
                </a:lnTo>
                <a:lnTo>
                  <a:pt x="31918" y="85043"/>
                </a:lnTo>
                <a:lnTo>
                  <a:pt x="36359" y="85270"/>
                </a:lnTo>
                <a:lnTo>
                  <a:pt x="45527" y="85523"/>
                </a:lnTo>
                <a:lnTo>
                  <a:pt x="69091" y="85698"/>
                </a:lnTo>
                <a:lnTo>
                  <a:pt x="74635" y="86501"/>
                </a:lnTo>
                <a:lnTo>
                  <a:pt x="80712" y="87829"/>
                </a:lnTo>
                <a:lnTo>
                  <a:pt x="87144" y="89509"/>
                </a:lnTo>
                <a:lnTo>
                  <a:pt x="93020" y="90629"/>
                </a:lnTo>
                <a:lnTo>
                  <a:pt x="98525" y="91375"/>
                </a:lnTo>
                <a:lnTo>
                  <a:pt x="103782" y="91873"/>
                </a:lnTo>
                <a:lnTo>
                  <a:pt x="108875" y="92205"/>
                </a:lnTo>
                <a:lnTo>
                  <a:pt x="113857" y="92426"/>
                </a:lnTo>
                <a:lnTo>
                  <a:pt x="118766" y="92573"/>
                </a:lnTo>
                <a:lnTo>
                  <a:pt x="123626" y="93465"/>
                </a:lnTo>
                <a:lnTo>
                  <a:pt x="128454" y="94854"/>
                </a:lnTo>
                <a:lnTo>
                  <a:pt x="133260" y="96573"/>
                </a:lnTo>
                <a:lnTo>
                  <a:pt x="137257" y="98513"/>
                </a:lnTo>
                <a:lnTo>
                  <a:pt x="140716" y="100600"/>
                </a:lnTo>
                <a:lnTo>
                  <a:pt x="143816" y="102785"/>
                </a:lnTo>
                <a:lnTo>
                  <a:pt x="147470" y="105036"/>
                </a:lnTo>
                <a:lnTo>
                  <a:pt x="151494" y="107330"/>
                </a:lnTo>
                <a:lnTo>
                  <a:pt x="155764" y="109653"/>
                </a:lnTo>
                <a:lnTo>
                  <a:pt x="158610" y="111996"/>
                </a:lnTo>
                <a:lnTo>
                  <a:pt x="160508" y="114351"/>
                </a:lnTo>
                <a:lnTo>
                  <a:pt x="163410" y="119085"/>
                </a:lnTo>
                <a:lnTo>
                  <a:pt x="167345" y="123835"/>
                </a:lnTo>
                <a:lnTo>
                  <a:pt x="171741" y="128592"/>
                </a:lnTo>
                <a:lnTo>
                  <a:pt x="174024" y="130971"/>
                </a:lnTo>
                <a:lnTo>
                  <a:pt x="175546" y="133351"/>
                </a:lnTo>
                <a:lnTo>
                  <a:pt x="177237" y="138113"/>
                </a:lnTo>
                <a:lnTo>
                  <a:pt x="177989" y="142875"/>
                </a:lnTo>
                <a:lnTo>
                  <a:pt x="178190" y="145256"/>
                </a:lnTo>
                <a:lnTo>
                  <a:pt x="177530" y="147637"/>
                </a:lnTo>
                <a:lnTo>
                  <a:pt x="174679" y="152400"/>
                </a:lnTo>
                <a:lnTo>
                  <a:pt x="170767" y="157162"/>
                </a:lnTo>
                <a:lnTo>
                  <a:pt x="166382" y="161925"/>
                </a:lnTo>
                <a:lnTo>
                  <a:pt x="161788" y="166687"/>
                </a:lnTo>
                <a:lnTo>
                  <a:pt x="158658" y="169068"/>
                </a:lnTo>
                <a:lnTo>
                  <a:pt x="154983" y="171450"/>
                </a:lnTo>
                <a:lnTo>
                  <a:pt x="150946" y="173831"/>
                </a:lnTo>
                <a:lnTo>
                  <a:pt x="147461" y="176212"/>
                </a:lnTo>
                <a:lnTo>
                  <a:pt x="144344" y="178593"/>
                </a:lnTo>
                <a:lnTo>
                  <a:pt x="141472" y="180975"/>
                </a:lnTo>
                <a:lnTo>
                  <a:pt x="137970" y="183356"/>
                </a:lnTo>
                <a:lnTo>
                  <a:pt x="134047" y="185737"/>
                </a:lnTo>
                <a:lnTo>
                  <a:pt x="129845" y="188118"/>
                </a:lnTo>
                <a:lnTo>
                  <a:pt x="120942" y="192881"/>
                </a:lnTo>
                <a:lnTo>
                  <a:pt x="116346" y="195262"/>
                </a:lnTo>
                <a:lnTo>
                  <a:pt x="111694" y="196850"/>
                </a:lnTo>
                <a:lnTo>
                  <a:pt x="107006" y="197908"/>
                </a:lnTo>
                <a:lnTo>
                  <a:pt x="102292" y="198613"/>
                </a:lnTo>
                <a:lnTo>
                  <a:pt x="97562" y="199084"/>
                </a:lnTo>
                <a:lnTo>
                  <a:pt x="92822" y="199397"/>
                </a:lnTo>
                <a:lnTo>
                  <a:pt x="84115" y="199746"/>
                </a:lnTo>
                <a:lnTo>
                  <a:pt x="77599" y="199901"/>
                </a:lnTo>
                <a:lnTo>
                  <a:pt x="65676" y="199988"/>
                </a:lnTo>
                <a:lnTo>
                  <a:pt x="61246" y="199206"/>
                </a:lnTo>
                <a:lnTo>
                  <a:pt x="56704" y="197891"/>
                </a:lnTo>
                <a:lnTo>
                  <a:pt x="52089" y="196221"/>
                </a:lnTo>
                <a:lnTo>
                  <a:pt x="48219" y="195108"/>
                </a:lnTo>
                <a:lnTo>
                  <a:pt x="44845" y="194365"/>
                </a:lnTo>
                <a:lnTo>
                  <a:pt x="41802" y="193871"/>
                </a:lnTo>
                <a:lnTo>
                  <a:pt x="36304" y="193321"/>
                </a:lnTo>
                <a:lnTo>
                  <a:pt x="33726" y="193174"/>
                </a:lnTo>
                <a:lnTo>
                  <a:pt x="32008" y="192283"/>
                </a:lnTo>
                <a:lnTo>
                  <a:pt x="30863" y="190894"/>
                </a:lnTo>
                <a:lnTo>
                  <a:pt x="30099" y="189175"/>
                </a:lnTo>
                <a:lnTo>
                  <a:pt x="25232" y="182964"/>
                </a:lnTo>
                <a:lnTo>
                  <a:pt x="23171" y="181507"/>
                </a:lnTo>
                <a:lnTo>
                  <a:pt x="18763" y="179888"/>
                </a:lnTo>
                <a:lnTo>
                  <a:pt x="17270" y="178663"/>
                </a:lnTo>
                <a:lnTo>
                  <a:pt x="16275" y="177052"/>
                </a:lnTo>
                <a:lnTo>
                  <a:pt x="15169" y="173146"/>
                </a:lnTo>
                <a:lnTo>
                  <a:pt x="14546" y="167278"/>
                </a:lnTo>
                <a:lnTo>
                  <a:pt x="14284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"/>
          <p:cNvSpPr/>
          <p:nvPr/>
        </p:nvSpPr>
        <p:spPr>
          <a:xfrm>
            <a:off x="5043487" y="1900237"/>
            <a:ext cx="28576" cy="142876"/>
          </a:xfrm>
          <a:custGeom>
            <a:avLst/>
            <a:gdLst/>
            <a:ahLst/>
            <a:cxnLst/>
            <a:rect l="0" t="0" r="0" b="0"/>
            <a:pathLst>
              <a:path w="28576" h="142876">
                <a:moveTo>
                  <a:pt x="0" y="0"/>
                </a:moveTo>
                <a:lnTo>
                  <a:pt x="0" y="41901"/>
                </a:lnTo>
                <a:lnTo>
                  <a:pt x="794" y="45396"/>
                </a:lnTo>
                <a:lnTo>
                  <a:pt x="2117" y="48520"/>
                </a:lnTo>
                <a:lnTo>
                  <a:pt x="3792" y="51397"/>
                </a:lnTo>
                <a:lnTo>
                  <a:pt x="4910" y="54902"/>
                </a:lnTo>
                <a:lnTo>
                  <a:pt x="5654" y="58826"/>
                </a:lnTo>
                <a:lnTo>
                  <a:pt x="6151" y="63030"/>
                </a:lnTo>
                <a:lnTo>
                  <a:pt x="6482" y="67420"/>
                </a:lnTo>
                <a:lnTo>
                  <a:pt x="6703" y="71934"/>
                </a:lnTo>
                <a:lnTo>
                  <a:pt x="6948" y="81183"/>
                </a:lnTo>
                <a:lnTo>
                  <a:pt x="7057" y="90586"/>
                </a:lnTo>
                <a:lnTo>
                  <a:pt x="7879" y="95315"/>
                </a:lnTo>
                <a:lnTo>
                  <a:pt x="9222" y="100056"/>
                </a:lnTo>
                <a:lnTo>
                  <a:pt x="10911" y="104804"/>
                </a:lnTo>
                <a:lnTo>
                  <a:pt x="12036" y="108763"/>
                </a:lnTo>
                <a:lnTo>
                  <a:pt x="12787" y="112196"/>
                </a:lnTo>
                <a:lnTo>
                  <a:pt x="13287" y="115279"/>
                </a:lnTo>
                <a:lnTo>
                  <a:pt x="14414" y="118128"/>
                </a:lnTo>
                <a:lnTo>
                  <a:pt x="15959" y="120821"/>
                </a:lnTo>
                <a:lnTo>
                  <a:pt x="17783" y="123409"/>
                </a:lnTo>
                <a:lnTo>
                  <a:pt x="19000" y="125929"/>
                </a:lnTo>
                <a:lnTo>
                  <a:pt x="19810" y="128403"/>
                </a:lnTo>
                <a:lnTo>
                  <a:pt x="20350" y="130846"/>
                </a:lnTo>
                <a:lnTo>
                  <a:pt x="21505" y="132474"/>
                </a:lnTo>
                <a:lnTo>
                  <a:pt x="23068" y="133560"/>
                </a:lnTo>
                <a:lnTo>
                  <a:pt x="24903" y="134284"/>
                </a:lnTo>
                <a:lnTo>
                  <a:pt x="26127" y="135560"/>
                </a:lnTo>
                <a:lnTo>
                  <a:pt x="26943" y="137205"/>
                </a:lnTo>
                <a:lnTo>
                  <a:pt x="2857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"/>
          <p:cNvSpPr/>
          <p:nvPr/>
        </p:nvSpPr>
        <p:spPr>
          <a:xfrm>
            <a:off x="5014912" y="181451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"/>
          <p:cNvSpPr/>
          <p:nvPr/>
        </p:nvSpPr>
        <p:spPr>
          <a:xfrm>
            <a:off x="5122068" y="1879253"/>
            <a:ext cx="171451" cy="178148"/>
          </a:xfrm>
          <a:custGeom>
            <a:avLst/>
            <a:gdLst/>
            <a:ahLst/>
            <a:cxnLst/>
            <a:rect l="0" t="0" r="0" b="0"/>
            <a:pathLst>
              <a:path w="171451" h="178148">
                <a:moveTo>
                  <a:pt x="0" y="42415"/>
                </a:moveTo>
                <a:lnTo>
                  <a:pt x="0" y="52358"/>
                </a:lnTo>
                <a:lnTo>
                  <a:pt x="794" y="53806"/>
                </a:lnTo>
                <a:lnTo>
                  <a:pt x="2117" y="54772"/>
                </a:lnTo>
                <a:lnTo>
                  <a:pt x="3793" y="55416"/>
                </a:lnTo>
                <a:lnTo>
                  <a:pt x="4910" y="57432"/>
                </a:lnTo>
                <a:lnTo>
                  <a:pt x="5655" y="60364"/>
                </a:lnTo>
                <a:lnTo>
                  <a:pt x="6151" y="63906"/>
                </a:lnTo>
                <a:lnTo>
                  <a:pt x="6482" y="67855"/>
                </a:lnTo>
                <a:lnTo>
                  <a:pt x="6703" y="72075"/>
                </a:lnTo>
                <a:lnTo>
                  <a:pt x="6850" y="76476"/>
                </a:lnTo>
                <a:lnTo>
                  <a:pt x="7742" y="80997"/>
                </a:lnTo>
                <a:lnTo>
                  <a:pt x="9130" y="85599"/>
                </a:lnTo>
                <a:lnTo>
                  <a:pt x="10849" y="90255"/>
                </a:lnTo>
                <a:lnTo>
                  <a:pt x="11996" y="94152"/>
                </a:lnTo>
                <a:lnTo>
                  <a:pt x="12760" y="97544"/>
                </a:lnTo>
                <a:lnTo>
                  <a:pt x="13269" y="100599"/>
                </a:lnTo>
                <a:lnTo>
                  <a:pt x="14402" y="104223"/>
                </a:lnTo>
                <a:lnTo>
                  <a:pt x="15952" y="108227"/>
                </a:lnTo>
                <a:lnTo>
                  <a:pt x="17778" y="112483"/>
                </a:lnTo>
                <a:lnTo>
                  <a:pt x="18996" y="116115"/>
                </a:lnTo>
                <a:lnTo>
                  <a:pt x="19808" y="119330"/>
                </a:lnTo>
                <a:lnTo>
                  <a:pt x="20349" y="122266"/>
                </a:lnTo>
                <a:lnTo>
                  <a:pt x="20951" y="127646"/>
                </a:lnTo>
                <a:lnTo>
                  <a:pt x="21218" y="132683"/>
                </a:lnTo>
                <a:lnTo>
                  <a:pt x="21431" y="142372"/>
                </a:lnTo>
                <a:lnTo>
                  <a:pt x="21432" y="142424"/>
                </a:lnTo>
                <a:lnTo>
                  <a:pt x="21432" y="138634"/>
                </a:lnTo>
                <a:lnTo>
                  <a:pt x="20638" y="136724"/>
                </a:lnTo>
                <a:lnTo>
                  <a:pt x="15728" y="129449"/>
                </a:lnTo>
                <a:lnTo>
                  <a:pt x="13661" y="125838"/>
                </a:lnTo>
                <a:lnTo>
                  <a:pt x="11489" y="121843"/>
                </a:lnTo>
                <a:lnTo>
                  <a:pt x="10040" y="118386"/>
                </a:lnTo>
                <a:lnTo>
                  <a:pt x="9075" y="115287"/>
                </a:lnTo>
                <a:lnTo>
                  <a:pt x="8431" y="112428"/>
                </a:lnTo>
                <a:lnTo>
                  <a:pt x="8002" y="108934"/>
                </a:lnTo>
                <a:lnTo>
                  <a:pt x="7716" y="105017"/>
                </a:lnTo>
                <a:lnTo>
                  <a:pt x="7525" y="100819"/>
                </a:lnTo>
                <a:lnTo>
                  <a:pt x="8192" y="96432"/>
                </a:lnTo>
                <a:lnTo>
                  <a:pt x="9430" y="91920"/>
                </a:lnTo>
                <a:lnTo>
                  <a:pt x="11050" y="87325"/>
                </a:lnTo>
                <a:lnTo>
                  <a:pt x="12923" y="82674"/>
                </a:lnTo>
                <a:lnTo>
                  <a:pt x="14965" y="77986"/>
                </a:lnTo>
                <a:lnTo>
                  <a:pt x="17121" y="73273"/>
                </a:lnTo>
                <a:lnTo>
                  <a:pt x="18558" y="68543"/>
                </a:lnTo>
                <a:lnTo>
                  <a:pt x="19516" y="63803"/>
                </a:lnTo>
                <a:lnTo>
                  <a:pt x="20154" y="59055"/>
                </a:lnTo>
                <a:lnTo>
                  <a:pt x="21374" y="54302"/>
                </a:lnTo>
                <a:lnTo>
                  <a:pt x="22981" y="49546"/>
                </a:lnTo>
                <a:lnTo>
                  <a:pt x="24846" y="44788"/>
                </a:lnTo>
                <a:lnTo>
                  <a:pt x="27676" y="40822"/>
                </a:lnTo>
                <a:lnTo>
                  <a:pt x="31151" y="37385"/>
                </a:lnTo>
                <a:lnTo>
                  <a:pt x="35055" y="34299"/>
                </a:lnTo>
                <a:lnTo>
                  <a:pt x="38451" y="30654"/>
                </a:lnTo>
                <a:lnTo>
                  <a:pt x="41509" y="26637"/>
                </a:lnTo>
                <a:lnTo>
                  <a:pt x="44342" y="22372"/>
                </a:lnTo>
                <a:lnTo>
                  <a:pt x="47817" y="18734"/>
                </a:lnTo>
                <a:lnTo>
                  <a:pt x="51722" y="15515"/>
                </a:lnTo>
                <a:lnTo>
                  <a:pt x="55913" y="12576"/>
                </a:lnTo>
                <a:lnTo>
                  <a:pt x="60294" y="9822"/>
                </a:lnTo>
                <a:lnTo>
                  <a:pt x="64802" y="7193"/>
                </a:lnTo>
                <a:lnTo>
                  <a:pt x="69395" y="4646"/>
                </a:lnTo>
                <a:lnTo>
                  <a:pt x="73251" y="2948"/>
                </a:lnTo>
                <a:lnTo>
                  <a:pt x="76615" y="1817"/>
                </a:lnTo>
                <a:lnTo>
                  <a:pt x="79652" y="1062"/>
                </a:lnTo>
                <a:lnTo>
                  <a:pt x="83264" y="559"/>
                </a:lnTo>
                <a:lnTo>
                  <a:pt x="87260" y="224"/>
                </a:lnTo>
                <a:lnTo>
                  <a:pt x="91511" y="0"/>
                </a:lnTo>
                <a:lnTo>
                  <a:pt x="95139" y="645"/>
                </a:lnTo>
                <a:lnTo>
                  <a:pt x="98351" y="1868"/>
                </a:lnTo>
                <a:lnTo>
                  <a:pt x="101286" y="3478"/>
                </a:lnTo>
                <a:lnTo>
                  <a:pt x="104830" y="4551"/>
                </a:lnTo>
                <a:lnTo>
                  <a:pt x="108781" y="5266"/>
                </a:lnTo>
                <a:lnTo>
                  <a:pt x="113002" y="5743"/>
                </a:lnTo>
                <a:lnTo>
                  <a:pt x="116610" y="6855"/>
                </a:lnTo>
                <a:lnTo>
                  <a:pt x="119808" y="8389"/>
                </a:lnTo>
                <a:lnTo>
                  <a:pt x="122735" y="10206"/>
                </a:lnTo>
                <a:lnTo>
                  <a:pt x="125480" y="13005"/>
                </a:lnTo>
                <a:lnTo>
                  <a:pt x="128103" y="16459"/>
                </a:lnTo>
                <a:lnTo>
                  <a:pt x="130646" y="20348"/>
                </a:lnTo>
                <a:lnTo>
                  <a:pt x="133135" y="24529"/>
                </a:lnTo>
                <a:lnTo>
                  <a:pt x="135588" y="28904"/>
                </a:lnTo>
                <a:lnTo>
                  <a:pt x="138017" y="33407"/>
                </a:lnTo>
                <a:lnTo>
                  <a:pt x="140430" y="37204"/>
                </a:lnTo>
                <a:lnTo>
                  <a:pt x="142833" y="40528"/>
                </a:lnTo>
                <a:lnTo>
                  <a:pt x="145228" y="43539"/>
                </a:lnTo>
                <a:lnTo>
                  <a:pt x="147619" y="47133"/>
                </a:lnTo>
                <a:lnTo>
                  <a:pt x="150006" y="51117"/>
                </a:lnTo>
                <a:lnTo>
                  <a:pt x="152392" y="55360"/>
                </a:lnTo>
                <a:lnTo>
                  <a:pt x="153982" y="60570"/>
                </a:lnTo>
                <a:lnTo>
                  <a:pt x="155042" y="66425"/>
                </a:lnTo>
                <a:lnTo>
                  <a:pt x="155749" y="72709"/>
                </a:lnTo>
                <a:lnTo>
                  <a:pt x="157014" y="77692"/>
                </a:lnTo>
                <a:lnTo>
                  <a:pt x="158651" y="81808"/>
                </a:lnTo>
                <a:lnTo>
                  <a:pt x="160536" y="85346"/>
                </a:lnTo>
                <a:lnTo>
                  <a:pt x="161793" y="89292"/>
                </a:lnTo>
                <a:lnTo>
                  <a:pt x="162631" y="93510"/>
                </a:lnTo>
                <a:lnTo>
                  <a:pt x="163190" y="97910"/>
                </a:lnTo>
                <a:lnTo>
                  <a:pt x="163562" y="102430"/>
                </a:lnTo>
                <a:lnTo>
                  <a:pt x="163810" y="107032"/>
                </a:lnTo>
                <a:lnTo>
                  <a:pt x="164160" y="118975"/>
                </a:lnTo>
                <a:lnTo>
                  <a:pt x="164278" y="133915"/>
                </a:lnTo>
                <a:lnTo>
                  <a:pt x="165081" y="137546"/>
                </a:lnTo>
                <a:lnTo>
                  <a:pt x="166410" y="140761"/>
                </a:lnTo>
                <a:lnTo>
                  <a:pt x="168090" y="143698"/>
                </a:lnTo>
                <a:lnTo>
                  <a:pt x="169957" y="149078"/>
                </a:lnTo>
                <a:lnTo>
                  <a:pt x="170787" y="154114"/>
                </a:lnTo>
                <a:lnTo>
                  <a:pt x="171155" y="158999"/>
                </a:lnTo>
                <a:lnTo>
                  <a:pt x="171319" y="163816"/>
                </a:lnTo>
                <a:lnTo>
                  <a:pt x="171433" y="170850"/>
                </a:lnTo>
                <a:lnTo>
                  <a:pt x="171450" y="1781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"/>
          <p:cNvSpPr/>
          <p:nvPr/>
        </p:nvSpPr>
        <p:spPr>
          <a:xfrm>
            <a:off x="5414965" y="1793081"/>
            <a:ext cx="142873" cy="114301"/>
          </a:xfrm>
          <a:custGeom>
            <a:avLst/>
            <a:gdLst/>
            <a:ahLst/>
            <a:cxnLst/>
            <a:rect l="0" t="0" r="0" b="0"/>
            <a:pathLst>
              <a:path w="142873" h="114301">
                <a:moveTo>
                  <a:pt x="21428" y="0"/>
                </a:moveTo>
                <a:lnTo>
                  <a:pt x="21428" y="23849"/>
                </a:lnTo>
                <a:lnTo>
                  <a:pt x="20635" y="26218"/>
                </a:lnTo>
                <a:lnTo>
                  <a:pt x="19312" y="28591"/>
                </a:lnTo>
                <a:lnTo>
                  <a:pt x="17636" y="30967"/>
                </a:lnTo>
                <a:lnTo>
                  <a:pt x="16518" y="34138"/>
                </a:lnTo>
                <a:lnTo>
                  <a:pt x="15774" y="37840"/>
                </a:lnTo>
                <a:lnTo>
                  <a:pt x="15277" y="41895"/>
                </a:lnTo>
                <a:lnTo>
                  <a:pt x="14153" y="46186"/>
                </a:lnTo>
                <a:lnTo>
                  <a:pt x="12609" y="50635"/>
                </a:lnTo>
                <a:lnTo>
                  <a:pt x="10786" y="55188"/>
                </a:lnTo>
                <a:lnTo>
                  <a:pt x="9571" y="59016"/>
                </a:lnTo>
                <a:lnTo>
                  <a:pt x="8761" y="62363"/>
                </a:lnTo>
                <a:lnTo>
                  <a:pt x="8221" y="65388"/>
                </a:lnTo>
                <a:lnTo>
                  <a:pt x="7067" y="68992"/>
                </a:lnTo>
                <a:lnTo>
                  <a:pt x="5504" y="72982"/>
                </a:lnTo>
                <a:lnTo>
                  <a:pt x="3669" y="77230"/>
                </a:lnTo>
                <a:lnTo>
                  <a:pt x="2445" y="80855"/>
                </a:lnTo>
                <a:lnTo>
                  <a:pt x="1629" y="84066"/>
                </a:lnTo>
                <a:lnTo>
                  <a:pt x="1085" y="87000"/>
                </a:lnTo>
                <a:lnTo>
                  <a:pt x="722" y="89750"/>
                </a:lnTo>
                <a:lnTo>
                  <a:pt x="481" y="92377"/>
                </a:lnTo>
                <a:lnTo>
                  <a:pt x="319" y="94922"/>
                </a:lnTo>
                <a:lnTo>
                  <a:pt x="140" y="99867"/>
                </a:lnTo>
                <a:lnTo>
                  <a:pt x="6" y="106729"/>
                </a:lnTo>
                <a:lnTo>
                  <a:pt x="0" y="110822"/>
                </a:lnTo>
                <a:lnTo>
                  <a:pt x="792" y="111981"/>
                </a:lnTo>
                <a:lnTo>
                  <a:pt x="2115" y="112754"/>
                </a:lnTo>
                <a:lnTo>
                  <a:pt x="6148" y="113995"/>
                </a:lnTo>
                <a:lnTo>
                  <a:pt x="8816" y="114164"/>
                </a:lnTo>
                <a:lnTo>
                  <a:pt x="10639" y="114209"/>
                </a:lnTo>
                <a:lnTo>
                  <a:pt x="13442" y="113446"/>
                </a:lnTo>
                <a:lnTo>
                  <a:pt x="16898" y="112143"/>
                </a:lnTo>
                <a:lnTo>
                  <a:pt x="20789" y="110481"/>
                </a:lnTo>
                <a:lnTo>
                  <a:pt x="24971" y="109373"/>
                </a:lnTo>
                <a:lnTo>
                  <a:pt x="29346" y="108634"/>
                </a:lnTo>
                <a:lnTo>
                  <a:pt x="33851" y="108141"/>
                </a:lnTo>
                <a:lnTo>
                  <a:pt x="37647" y="107813"/>
                </a:lnTo>
                <a:lnTo>
                  <a:pt x="40972" y="107594"/>
                </a:lnTo>
                <a:lnTo>
                  <a:pt x="43983" y="107448"/>
                </a:lnTo>
                <a:lnTo>
                  <a:pt x="53677" y="107286"/>
                </a:lnTo>
                <a:lnTo>
                  <a:pt x="122700" y="107156"/>
                </a:lnTo>
                <a:lnTo>
                  <a:pt x="125455" y="107950"/>
                </a:lnTo>
                <a:lnTo>
                  <a:pt x="128086" y="109273"/>
                </a:lnTo>
                <a:lnTo>
                  <a:pt x="134219" y="113307"/>
                </a:lnTo>
                <a:lnTo>
                  <a:pt x="137174" y="113858"/>
                </a:lnTo>
                <a:lnTo>
                  <a:pt x="142872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"/>
          <p:cNvSpPr/>
          <p:nvPr/>
        </p:nvSpPr>
        <p:spPr>
          <a:xfrm>
            <a:off x="5529262" y="1800225"/>
            <a:ext cx="35720" cy="228601"/>
          </a:xfrm>
          <a:custGeom>
            <a:avLst/>
            <a:gdLst/>
            <a:ahLst/>
            <a:cxnLst/>
            <a:rect l="0" t="0" r="0" b="0"/>
            <a:pathLst>
              <a:path w="35720" h="228601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2" y="23910"/>
                </a:lnTo>
                <a:lnTo>
                  <a:pt x="4910" y="27052"/>
                </a:lnTo>
                <a:lnTo>
                  <a:pt x="5654" y="30735"/>
                </a:lnTo>
                <a:lnTo>
                  <a:pt x="6151" y="34777"/>
                </a:lnTo>
                <a:lnTo>
                  <a:pt x="7276" y="38266"/>
                </a:lnTo>
                <a:lnTo>
                  <a:pt x="8819" y="41385"/>
                </a:lnTo>
                <a:lnTo>
                  <a:pt x="10642" y="44259"/>
                </a:lnTo>
                <a:lnTo>
                  <a:pt x="11857" y="48556"/>
                </a:lnTo>
                <a:lnTo>
                  <a:pt x="12667" y="53802"/>
                </a:lnTo>
                <a:lnTo>
                  <a:pt x="13207" y="59680"/>
                </a:lnTo>
                <a:lnTo>
                  <a:pt x="14361" y="65187"/>
                </a:lnTo>
                <a:lnTo>
                  <a:pt x="15924" y="70445"/>
                </a:lnTo>
                <a:lnTo>
                  <a:pt x="17760" y="75538"/>
                </a:lnTo>
                <a:lnTo>
                  <a:pt x="18984" y="80521"/>
                </a:lnTo>
                <a:lnTo>
                  <a:pt x="19800" y="85431"/>
                </a:lnTo>
                <a:lnTo>
                  <a:pt x="20343" y="90291"/>
                </a:lnTo>
                <a:lnTo>
                  <a:pt x="21500" y="95119"/>
                </a:lnTo>
                <a:lnTo>
                  <a:pt x="23064" y="99925"/>
                </a:lnTo>
                <a:lnTo>
                  <a:pt x="24902" y="104716"/>
                </a:lnTo>
                <a:lnTo>
                  <a:pt x="26126" y="110292"/>
                </a:lnTo>
                <a:lnTo>
                  <a:pt x="26943" y="116390"/>
                </a:lnTo>
                <a:lnTo>
                  <a:pt x="27487" y="122837"/>
                </a:lnTo>
                <a:lnTo>
                  <a:pt x="27849" y="128723"/>
                </a:lnTo>
                <a:lnTo>
                  <a:pt x="28253" y="139495"/>
                </a:lnTo>
                <a:lnTo>
                  <a:pt x="28511" y="158552"/>
                </a:lnTo>
                <a:lnTo>
                  <a:pt x="28575" y="221332"/>
                </a:lnTo>
                <a:lnTo>
                  <a:pt x="29369" y="222167"/>
                </a:lnTo>
                <a:lnTo>
                  <a:pt x="35719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"/>
          <p:cNvSpPr/>
          <p:nvPr/>
        </p:nvSpPr>
        <p:spPr>
          <a:xfrm>
            <a:off x="5600700" y="1835946"/>
            <a:ext cx="225274" cy="178502"/>
          </a:xfrm>
          <a:custGeom>
            <a:avLst/>
            <a:gdLst/>
            <a:ahLst/>
            <a:cxnLst/>
            <a:rect l="0" t="0" r="0" b="0"/>
            <a:pathLst>
              <a:path w="225274" h="178502">
                <a:moveTo>
                  <a:pt x="0" y="28572"/>
                </a:moveTo>
                <a:lnTo>
                  <a:pt x="6150" y="22421"/>
                </a:lnTo>
                <a:lnTo>
                  <a:pt x="6702" y="19753"/>
                </a:lnTo>
                <a:lnTo>
                  <a:pt x="7056" y="15365"/>
                </a:lnTo>
                <a:lnTo>
                  <a:pt x="10910" y="10812"/>
                </a:lnTo>
                <a:lnTo>
                  <a:pt x="12829" y="9589"/>
                </a:lnTo>
                <a:lnTo>
                  <a:pt x="20117" y="7073"/>
                </a:lnTo>
                <a:lnTo>
                  <a:pt x="23730" y="5508"/>
                </a:lnTo>
                <a:lnTo>
                  <a:pt x="27726" y="3671"/>
                </a:lnTo>
                <a:lnTo>
                  <a:pt x="31978" y="2446"/>
                </a:lnTo>
                <a:lnTo>
                  <a:pt x="36400" y="1630"/>
                </a:lnTo>
                <a:lnTo>
                  <a:pt x="40935" y="1086"/>
                </a:lnTo>
                <a:lnTo>
                  <a:pt x="46340" y="723"/>
                </a:lnTo>
                <a:lnTo>
                  <a:pt x="52325" y="481"/>
                </a:lnTo>
                <a:lnTo>
                  <a:pt x="70007" y="141"/>
                </a:lnTo>
                <a:lnTo>
                  <a:pt x="122094" y="0"/>
                </a:lnTo>
                <a:lnTo>
                  <a:pt x="125846" y="793"/>
                </a:lnTo>
                <a:lnTo>
                  <a:pt x="129935" y="2115"/>
                </a:lnTo>
                <a:lnTo>
                  <a:pt x="134248" y="3790"/>
                </a:lnTo>
                <a:lnTo>
                  <a:pt x="137123" y="5701"/>
                </a:lnTo>
                <a:lnTo>
                  <a:pt x="139041" y="7768"/>
                </a:lnTo>
                <a:lnTo>
                  <a:pt x="141964" y="12183"/>
                </a:lnTo>
                <a:lnTo>
                  <a:pt x="145910" y="16790"/>
                </a:lnTo>
                <a:lnTo>
                  <a:pt x="147279" y="19130"/>
                </a:lnTo>
                <a:lnTo>
                  <a:pt x="148801" y="23846"/>
                </a:lnTo>
                <a:lnTo>
                  <a:pt x="148413" y="26216"/>
                </a:lnTo>
                <a:lnTo>
                  <a:pt x="145865" y="30965"/>
                </a:lnTo>
                <a:lnTo>
                  <a:pt x="142087" y="35721"/>
                </a:lnTo>
                <a:lnTo>
                  <a:pt x="137762" y="40481"/>
                </a:lnTo>
                <a:lnTo>
                  <a:pt x="130865" y="47623"/>
                </a:lnTo>
                <a:lnTo>
                  <a:pt x="119048" y="59529"/>
                </a:lnTo>
                <a:lnTo>
                  <a:pt x="116671" y="61116"/>
                </a:lnTo>
                <a:lnTo>
                  <a:pt x="111914" y="62880"/>
                </a:lnTo>
                <a:lnTo>
                  <a:pt x="107154" y="63664"/>
                </a:lnTo>
                <a:lnTo>
                  <a:pt x="100048" y="64288"/>
                </a:lnTo>
                <a:lnTo>
                  <a:pt x="147772" y="64291"/>
                </a:lnTo>
                <a:lnTo>
                  <a:pt x="152489" y="65085"/>
                </a:lnTo>
                <a:lnTo>
                  <a:pt x="157222" y="66408"/>
                </a:lnTo>
                <a:lnTo>
                  <a:pt x="161965" y="68083"/>
                </a:lnTo>
                <a:lnTo>
                  <a:pt x="166714" y="69201"/>
                </a:lnTo>
                <a:lnTo>
                  <a:pt x="171467" y="69945"/>
                </a:lnTo>
                <a:lnTo>
                  <a:pt x="176224" y="70442"/>
                </a:lnTo>
                <a:lnTo>
                  <a:pt x="180189" y="71567"/>
                </a:lnTo>
                <a:lnTo>
                  <a:pt x="186711" y="74933"/>
                </a:lnTo>
                <a:lnTo>
                  <a:pt x="190355" y="76942"/>
                </a:lnTo>
                <a:lnTo>
                  <a:pt x="198637" y="81291"/>
                </a:lnTo>
                <a:lnTo>
                  <a:pt x="202275" y="84355"/>
                </a:lnTo>
                <a:lnTo>
                  <a:pt x="205494" y="87986"/>
                </a:lnTo>
                <a:lnTo>
                  <a:pt x="208433" y="91994"/>
                </a:lnTo>
                <a:lnTo>
                  <a:pt x="211187" y="95460"/>
                </a:lnTo>
                <a:lnTo>
                  <a:pt x="213816" y="98564"/>
                </a:lnTo>
                <a:lnTo>
                  <a:pt x="216363" y="101427"/>
                </a:lnTo>
                <a:lnTo>
                  <a:pt x="218061" y="104130"/>
                </a:lnTo>
                <a:lnTo>
                  <a:pt x="219947" y="109249"/>
                </a:lnTo>
                <a:lnTo>
                  <a:pt x="221243" y="112519"/>
                </a:lnTo>
                <a:lnTo>
                  <a:pt x="222902" y="116287"/>
                </a:lnTo>
                <a:lnTo>
                  <a:pt x="224801" y="120386"/>
                </a:lnTo>
                <a:lnTo>
                  <a:pt x="225273" y="123913"/>
                </a:lnTo>
                <a:lnTo>
                  <a:pt x="224795" y="127058"/>
                </a:lnTo>
                <a:lnTo>
                  <a:pt x="223682" y="129948"/>
                </a:lnTo>
                <a:lnTo>
                  <a:pt x="222445" y="135276"/>
                </a:lnTo>
                <a:lnTo>
                  <a:pt x="222115" y="137808"/>
                </a:lnTo>
                <a:lnTo>
                  <a:pt x="221102" y="140290"/>
                </a:lnTo>
                <a:lnTo>
                  <a:pt x="217859" y="145164"/>
                </a:lnTo>
                <a:lnTo>
                  <a:pt x="213772" y="149976"/>
                </a:lnTo>
                <a:lnTo>
                  <a:pt x="211571" y="152371"/>
                </a:lnTo>
                <a:lnTo>
                  <a:pt x="204892" y="157148"/>
                </a:lnTo>
                <a:lnTo>
                  <a:pt x="200888" y="159533"/>
                </a:lnTo>
                <a:lnTo>
                  <a:pt x="196631" y="161917"/>
                </a:lnTo>
                <a:lnTo>
                  <a:pt x="187669" y="166682"/>
                </a:lnTo>
                <a:lnTo>
                  <a:pt x="183056" y="168271"/>
                </a:lnTo>
                <a:lnTo>
                  <a:pt x="178394" y="169330"/>
                </a:lnTo>
                <a:lnTo>
                  <a:pt x="173697" y="170035"/>
                </a:lnTo>
                <a:lnTo>
                  <a:pt x="168979" y="170506"/>
                </a:lnTo>
                <a:lnTo>
                  <a:pt x="164247" y="170820"/>
                </a:lnTo>
                <a:lnTo>
                  <a:pt x="159504" y="171029"/>
                </a:lnTo>
                <a:lnTo>
                  <a:pt x="154755" y="171962"/>
                </a:lnTo>
                <a:lnTo>
                  <a:pt x="150001" y="173378"/>
                </a:lnTo>
                <a:lnTo>
                  <a:pt x="145244" y="175116"/>
                </a:lnTo>
                <a:lnTo>
                  <a:pt x="139692" y="176274"/>
                </a:lnTo>
                <a:lnTo>
                  <a:pt x="133609" y="177046"/>
                </a:lnTo>
                <a:lnTo>
                  <a:pt x="127172" y="177561"/>
                </a:lnTo>
                <a:lnTo>
                  <a:pt x="121294" y="177904"/>
                </a:lnTo>
                <a:lnTo>
                  <a:pt x="110529" y="178286"/>
                </a:lnTo>
                <a:lnTo>
                  <a:pt x="95544" y="178501"/>
                </a:lnTo>
                <a:lnTo>
                  <a:pt x="91477" y="177737"/>
                </a:lnTo>
                <a:lnTo>
                  <a:pt x="84842" y="174772"/>
                </a:lnTo>
                <a:lnTo>
                  <a:pt x="81167" y="173664"/>
                </a:lnTo>
                <a:lnTo>
                  <a:pt x="77130" y="172925"/>
                </a:lnTo>
                <a:lnTo>
                  <a:pt x="72851" y="172432"/>
                </a:lnTo>
                <a:lnTo>
                  <a:pt x="69205" y="171310"/>
                </a:lnTo>
                <a:lnTo>
                  <a:pt x="63037" y="167947"/>
                </a:lnTo>
                <a:lnTo>
                  <a:pt x="57649" y="165923"/>
                </a:lnTo>
                <a:lnTo>
                  <a:pt x="51516" y="164623"/>
                </a:lnTo>
                <a:lnTo>
                  <a:pt x="51013" y="163723"/>
                </a:lnTo>
                <a:lnTo>
                  <a:pt x="50138" y="158181"/>
                </a:lnTo>
                <a:lnTo>
                  <a:pt x="50045" y="153670"/>
                </a:lnTo>
                <a:lnTo>
                  <a:pt x="50826" y="152452"/>
                </a:lnTo>
                <a:lnTo>
                  <a:pt x="52140" y="151640"/>
                </a:lnTo>
                <a:lnTo>
                  <a:pt x="57150" y="1500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"/>
          <p:cNvSpPr/>
          <p:nvPr/>
        </p:nvSpPr>
        <p:spPr>
          <a:xfrm>
            <a:off x="6093618" y="1921669"/>
            <a:ext cx="164308" cy="14288"/>
          </a:xfrm>
          <a:custGeom>
            <a:avLst/>
            <a:gdLst/>
            <a:ahLst/>
            <a:cxnLst/>
            <a:rect l="0" t="0" r="0" b="0"/>
            <a:pathLst>
              <a:path w="164308" h="14288">
                <a:moveTo>
                  <a:pt x="0" y="14287"/>
                </a:moveTo>
                <a:lnTo>
                  <a:pt x="6151" y="14287"/>
                </a:lnTo>
                <a:lnTo>
                  <a:pt x="7276" y="13493"/>
                </a:lnTo>
                <a:lnTo>
                  <a:pt x="8819" y="12170"/>
                </a:lnTo>
                <a:lnTo>
                  <a:pt x="10642" y="10495"/>
                </a:lnTo>
                <a:lnTo>
                  <a:pt x="12651" y="9377"/>
                </a:lnTo>
                <a:lnTo>
                  <a:pt x="14784" y="8632"/>
                </a:lnTo>
                <a:lnTo>
                  <a:pt x="17000" y="8136"/>
                </a:lnTo>
                <a:lnTo>
                  <a:pt x="20859" y="7805"/>
                </a:lnTo>
                <a:lnTo>
                  <a:pt x="25812" y="7584"/>
                </a:lnTo>
                <a:lnTo>
                  <a:pt x="43287" y="7230"/>
                </a:lnTo>
                <a:lnTo>
                  <a:pt x="47908" y="6407"/>
                </a:lnTo>
                <a:lnTo>
                  <a:pt x="53370" y="5065"/>
                </a:lnTo>
                <a:lnTo>
                  <a:pt x="59393" y="3376"/>
                </a:lnTo>
                <a:lnTo>
                  <a:pt x="64995" y="2251"/>
                </a:lnTo>
                <a:lnTo>
                  <a:pt x="70318" y="1500"/>
                </a:lnTo>
                <a:lnTo>
                  <a:pt x="75453" y="1000"/>
                </a:lnTo>
                <a:lnTo>
                  <a:pt x="81259" y="666"/>
                </a:lnTo>
                <a:lnTo>
                  <a:pt x="94059" y="296"/>
                </a:lnTo>
                <a:lnTo>
                  <a:pt x="125893" y="25"/>
                </a:lnTo>
                <a:lnTo>
                  <a:pt x="152268" y="0"/>
                </a:lnTo>
                <a:lnTo>
                  <a:pt x="154694" y="793"/>
                </a:lnTo>
                <a:lnTo>
                  <a:pt x="157104" y="2116"/>
                </a:lnTo>
                <a:lnTo>
                  <a:pt x="16430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"/>
          <p:cNvSpPr/>
          <p:nvPr/>
        </p:nvSpPr>
        <p:spPr>
          <a:xfrm>
            <a:off x="6093618" y="1978818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14288"/>
                </a:moveTo>
                <a:lnTo>
                  <a:pt x="101135" y="14288"/>
                </a:lnTo>
                <a:lnTo>
                  <a:pt x="107905" y="13494"/>
                </a:lnTo>
                <a:lnTo>
                  <a:pt x="114799" y="12171"/>
                </a:lnTo>
                <a:lnTo>
                  <a:pt x="121777" y="10496"/>
                </a:lnTo>
                <a:lnTo>
                  <a:pt x="128016" y="9378"/>
                </a:lnTo>
                <a:lnTo>
                  <a:pt x="133763" y="8633"/>
                </a:lnTo>
                <a:lnTo>
                  <a:pt x="139181" y="8137"/>
                </a:lnTo>
                <a:lnTo>
                  <a:pt x="144382" y="7806"/>
                </a:lnTo>
                <a:lnTo>
                  <a:pt x="154393" y="7438"/>
                </a:lnTo>
                <a:lnTo>
                  <a:pt x="168954" y="7231"/>
                </a:lnTo>
                <a:lnTo>
                  <a:pt x="173755" y="6408"/>
                </a:lnTo>
                <a:lnTo>
                  <a:pt x="178543" y="5066"/>
                </a:lnTo>
                <a:lnTo>
                  <a:pt x="183323" y="3377"/>
                </a:lnTo>
                <a:lnTo>
                  <a:pt x="188096" y="2252"/>
                </a:lnTo>
                <a:lnTo>
                  <a:pt x="192866" y="1501"/>
                </a:lnTo>
                <a:lnTo>
                  <a:pt x="197634" y="1001"/>
                </a:lnTo>
                <a:lnTo>
                  <a:pt x="202400" y="667"/>
                </a:lnTo>
                <a:lnTo>
                  <a:pt x="207165" y="445"/>
                </a:lnTo>
                <a:lnTo>
                  <a:pt x="219339" y="132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"/>
          <p:cNvSpPr/>
          <p:nvPr/>
        </p:nvSpPr>
        <p:spPr>
          <a:xfrm>
            <a:off x="6529485" y="1850231"/>
            <a:ext cx="149561" cy="171414"/>
          </a:xfrm>
          <a:custGeom>
            <a:avLst/>
            <a:gdLst/>
            <a:ahLst/>
            <a:cxnLst/>
            <a:rect l="0" t="0" r="0" b="0"/>
            <a:pathLst>
              <a:path w="149561" h="171414">
                <a:moveTo>
                  <a:pt x="99915" y="0"/>
                </a:moveTo>
                <a:lnTo>
                  <a:pt x="76004" y="0"/>
                </a:lnTo>
                <a:lnTo>
                  <a:pt x="73655" y="794"/>
                </a:lnTo>
                <a:lnTo>
                  <a:pt x="71296" y="2116"/>
                </a:lnTo>
                <a:lnTo>
                  <a:pt x="68929" y="3792"/>
                </a:lnTo>
                <a:lnTo>
                  <a:pt x="65764" y="4909"/>
                </a:lnTo>
                <a:lnTo>
                  <a:pt x="62066" y="5654"/>
                </a:lnTo>
                <a:lnTo>
                  <a:pt x="58014" y="6151"/>
                </a:lnTo>
                <a:lnTo>
                  <a:pt x="54518" y="7275"/>
                </a:lnTo>
                <a:lnTo>
                  <a:pt x="51394" y="8819"/>
                </a:lnTo>
                <a:lnTo>
                  <a:pt x="48518" y="10642"/>
                </a:lnTo>
                <a:lnTo>
                  <a:pt x="45806" y="12651"/>
                </a:lnTo>
                <a:lnTo>
                  <a:pt x="43205" y="14784"/>
                </a:lnTo>
                <a:lnTo>
                  <a:pt x="40677" y="16999"/>
                </a:lnTo>
                <a:lnTo>
                  <a:pt x="37404" y="19270"/>
                </a:lnTo>
                <a:lnTo>
                  <a:pt x="33635" y="21578"/>
                </a:lnTo>
                <a:lnTo>
                  <a:pt x="29534" y="23910"/>
                </a:lnTo>
                <a:lnTo>
                  <a:pt x="26007" y="25465"/>
                </a:lnTo>
                <a:lnTo>
                  <a:pt x="22862" y="26502"/>
                </a:lnTo>
                <a:lnTo>
                  <a:pt x="19971" y="27193"/>
                </a:lnTo>
                <a:lnTo>
                  <a:pt x="17251" y="28447"/>
                </a:lnTo>
                <a:lnTo>
                  <a:pt x="14642" y="30077"/>
                </a:lnTo>
                <a:lnTo>
                  <a:pt x="8546" y="34604"/>
                </a:lnTo>
                <a:lnTo>
                  <a:pt x="5596" y="37340"/>
                </a:lnTo>
                <a:lnTo>
                  <a:pt x="3698" y="39181"/>
                </a:lnTo>
                <a:lnTo>
                  <a:pt x="2433" y="41202"/>
                </a:lnTo>
                <a:lnTo>
                  <a:pt x="1027" y="45564"/>
                </a:lnTo>
                <a:lnTo>
                  <a:pt x="402" y="50148"/>
                </a:lnTo>
                <a:lnTo>
                  <a:pt x="124" y="54832"/>
                </a:lnTo>
                <a:lnTo>
                  <a:pt x="0" y="59559"/>
                </a:lnTo>
                <a:lnTo>
                  <a:pt x="762" y="61137"/>
                </a:lnTo>
                <a:lnTo>
                  <a:pt x="2062" y="62190"/>
                </a:lnTo>
                <a:lnTo>
                  <a:pt x="3723" y="62891"/>
                </a:lnTo>
                <a:lnTo>
                  <a:pt x="4830" y="64152"/>
                </a:lnTo>
                <a:lnTo>
                  <a:pt x="5569" y="65787"/>
                </a:lnTo>
                <a:lnTo>
                  <a:pt x="6061" y="67670"/>
                </a:lnTo>
                <a:lnTo>
                  <a:pt x="7977" y="68926"/>
                </a:lnTo>
                <a:lnTo>
                  <a:pt x="10842" y="69763"/>
                </a:lnTo>
                <a:lnTo>
                  <a:pt x="14339" y="70321"/>
                </a:lnTo>
                <a:lnTo>
                  <a:pt x="17464" y="71487"/>
                </a:lnTo>
                <a:lnTo>
                  <a:pt x="20341" y="73058"/>
                </a:lnTo>
                <a:lnTo>
                  <a:pt x="23053" y="74899"/>
                </a:lnTo>
                <a:lnTo>
                  <a:pt x="26448" y="76126"/>
                </a:lnTo>
                <a:lnTo>
                  <a:pt x="30300" y="76945"/>
                </a:lnTo>
                <a:lnTo>
                  <a:pt x="34454" y="77490"/>
                </a:lnTo>
                <a:lnTo>
                  <a:pt x="38018" y="78647"/>
                </a:lnTo>
                <a:lnTo>
                  <a:pt x="41188" y="80213"/>
                </a:lnTo>
                <a:lnTo>
                  <a:pt x="44095" y="82050"/>
                </a:lnTo>
                <a:lnTo>
                  <a:pt x="47620" y="83275"/>
                </a:lnTo>
                <a:lnTo>
                  <a:pt x="51558" y="84092"/>
                </a:lnTo>
                <a:lnTo>
                  <a:pt x="55771" y="84636"/>
                </a:lnTo>
                <a:lnTo>
                  <a:pt x="60167" y="85793"/>
                </a:lnTo>
                <a:lnTo>
                  <a:pt x="64685" y="87358"/>
                </a:lnTo>
                <a:lnTo>
                  <a:pt x="69285" y="89195"/>
                </a:lnTo>
                <a:lnTo>
                  <a:pt x="73938" y="90419"/>
                </a:lnTo>
                <a:lnTo>
                  <a:pt x="78628" y="91236"/>
                </a:lnTo>
                <a:lnTo>
                  <a:pt x="83342" y="91780"/>
                </a:lnTo>
                <a:lnTo>
                  <a:pt x="88073" y="92937"/>
                </a:lnTo>
                <a:lnTo>
                  <a:pt x="92814" y="94501"/>
                </a:lnTo>
                <a:lnTo>
                  <a:pt x="97562" y="96338"/>
                </a:lnTo>
                <a:lnTo>
                  <a:pt x="102315" y="98357"/>
                </a:lnTo>
                <a:lnTo>
                  <a:pt x="111829" y="102716"/>
                </a:lnTo>
                <a:lnTo>
                  <a:pt x="115795" y="104196"/>
                </a:lnTo>
                <a:lnTo>
                  <a:pt x="119233" y="105183"/>
                </a:lnTo>
                <a:lnTo>
                  <a:pt x="122319" y="105841"/>
                </a:lnTo>
                <a:lnTo>
                  <a:pt x="125963" y="107073"/>
                </a:lnTo>
                <a:lnTo>
                  <a:pt x="129980" y="108688"/>
                </a:lnTo>
                <a:lnTo>
                  <a:pt x="140249" y="113191"/>
                </a:lnTo>
                <a:lnTo>
                  <a:pt x="143770" y="115924"/>
                </a:lnTo>
                <a:lnTo>
                  <a:pt x="145821" y="117764"/>
                </a:lnTo>
                <a:lnTo>
                  <a:pt x="147188" y="119784"/>
                </a:lnTo>
                <a:lnTo>
                  <a:pt x="148706" y="124145"/>
                </a:lnTo>
                <a:lnTo>
                  <a:pt x="149381" y="128730"/>
                </a:lnTo>
                <a:lnTo>
                  <a:pt x="149560" y="131064"/>
                </a:lnTo>
                <a:lnTo>
                  <a:pt x="148887" y="133413"/>
                </a:lnTo>
                <a:lnTo>
                  <a:pt x="146022" y="138141"/>
                </a:lnTo>
                <a:lnTo>
                  <a:pt x="142103" y="142887"/>
                </a:lnTo>
                <a:lnTo>
                  <a:pt x="139946" y="145264"/>
                </a:lnTo>
                <a:lnTo>
                  <a:pt x="136922" y="147643"/>
                </a:lnTo>
                <a:lnTo>
                  <a:pt x="133316" y="150022"/>
                </a:lnTo>
                <a:lnTo>
                  <a:pt x="129327" y="152402"/>
                </a:lnTo>
                <a:lnTo>
                  <a:pt x="125873" y="154783"/>
                </a:lnTo>
                <a:lnTo>
                  <a:pt x="122777" y="157163"/>
                </a:lnTo>
                <a:lnTo>
                  <a:pt x="119918" y="159544"/>
                </a:lnTo>
                <a:lnTo>
                  <a:pt x="117219" y="161925"/>
                </a:lnTo>
                <a:lnTo>
                  <a:pt x="112104" y="166688"/>
                </a:lnTo>
                <a:lnTo>
                  <a:pt x="108834" y="168275"/>
                </a:lnTo>
                <a:lnTo>
                  <a:pt x="105068" y="169333"/>
                </a:lnTo>
                <a:lnTo>
                  <a:pt x="100969" y="170039"/>
                </a:lnTo>
                <a:lnTo>
                  <a:pt x="96648" y="170509"/>
                </a:lnTo>
                <a:lnTo>
                  <a:pt x="92181" y="170823"/>
                </a:lnTo>
                <a:lnTo>
                  <a:pt x="83778" y="171171"/>
                </a:lnTo>
                <a:lnTo>
                  <a:pt x="77396" y="171326"/>
                </a:lnTo>
                <a:lnTo>
                  <a:pt x="65550" y="171413"/>
                </a:lnTo>
                <a:lnTo>
                  <a:pt x="61923" y="170632"/>
                </a:lnTo>
                <a:lnTo>
                  <a:pt x="58712" y="169317"/>
                </a:lnTo>
                <a:lnTo>
                  <a:pt x="55778" y="167646"/>
                </a:lnTo>
                <a:lnTo>
                  <a:pt x="53027" y="166533"/>
                </a:lnTo>
                <a:lnTo>
                  <a:pt x="50400" y="165791"/>
                </a:lnTo>
                <a:lnTo>
                  <a:pt x="47855" y="165296"/>
                </a:lnTo>
                <a:lnTo>
                  <a:pt x="45364" y="164172"/>
                </a:lnTo>
                <a:lnTo>
                  <a:pt x="42910" y="162629"/>
                </a:lnTo>
                <a:lnTo>
                  <a:pt x="37060" y="158242"/>
                </a:lnTo>
                <a:lnTo>
                  <a:pt x="34144" y="155526"/>
                </a:lnTo>
                <a:lnTo>
                  <a:pt x="32255" y="153690"/>
                </a:lnTo>
                <a:lnTo>
                  <a:pt x="30996" y="151672"/>
                </a:lnTo>
                <a:lnTo>
                  <a:pt x="29596" y="147314"/>
                </a:lnTo>
                <a:lnTo>
                  <a:pt x="28975" y="142731"/>
                </a:lnTo>
                <a:lnTo>
                  <a:pt x="28477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"/>
          <p:cNvSpPr/>
          <p:nvPr/>
        </p:nvSpPr>
        <p:spPr>
          <a:xfrm>
            <a:off x="6722268" y="1900237"/>
            <a:ext cx="78583" cy="100014"/>
          </a:xfrm>
          <a:custGeom>
            <a:avLst/>
            <a:gdLst/>
            <a:ahLst/>
            <a:cxnLst/>
            <a:rect l="0" t="0" r="0" b="0"/>
            <a:pathLst>
              <a:path w="78583" h="100014">
                <a:moveTo>
                  <a:pt x="0" y="0"/>
                </a:moveTo>
                <a:lnTo>
                  <a:pt x="13001" y="0"/>
                </a:lnTo>
                <a:lnTo>
                  <a:pt x="13430" y="794"/>
                </a:lnTo>
                <a:lnTo>
                  <a:pt x="13906" y="3792"/>
                </a:lnTo>
                <a:lnTo>
                  <a:pt x="14827" y="5703"/>
                </a:lnTo>
                <a:lnTo>
                  <a:pt x="16235" y="7771"/>
                </a:lnTo>
                <a:lnTo>
                  <a:pt x="17967" y="9943"/>
                </a:lnTo>
                <a:lnTo>
                  <a:pt x="19916" y="12979"/>
                </a:lnTo>
                <a:lnTo>
                  <a:pt x="22008" y="16590"/>
                </a:lnTo>
                <a:lnTo>
                  <a:pt x="24197" y="20585"/>
                </a:lnTo>
                <a:lnTo>
                  <a:pt x="26451" y="24042"/>
                </a:lnTo>
                <a:lnTo>
                  <a:pt x="28746" y="27141"/>
                </a:lnTo>
                <a:lnTo>
                  <a:pt x="31070" y="30000"/>
                </a:lnTo>
                <a:lnTo>
                  <a:pt x="33414" y="32700"/>
                </a:lnTo>
                <a:lnTo>
                  <a:pt x="35770" y="35294"/>
                </a:lnTo>
                <a:lnTo>
                  <a:pt x="38134" y="37817"/>
                </a:lnTo>
                <a:lnTo>
                  <a:pt x="39710" y="41086"/>
                </a:lnTo>
                <a:lnTo>
                  <a:pt x="40761" y="44853"/>
                </a:lnTo>
                <a:lnTo>
                  <a:pt x="41462" y="48952"/>
                </a:lnTo>
                <a:lnTo>
                  <a:pt x="42722" y="52479"/>
                </a:lnTo>
                <a:lnTo>
                  <a:pt x="44357" y="55623"/>
                </a:lnTo>
                <a:lnTo>
                  <a:pt x="46240" y="58513"/>
                </a:lnTo>
                <a:lnTo>
                  <a:pt x="48289" y="61234"/>
                </a:lnTo>
                <a:lnTo>
                  <a:pt x="50449" y="63841"/>
                </a:lnTo>
                <a:lnTo>
                  <a:pt x="52683" y="66373"/>
                </a:lnTo>
                <a:lnTo>
                  <a:pt x="54172" y="68855"/>
                </a:lnTo>
                <a:lnTo>
                  <a:pt x="55164" y="71303"/>
                </a:lnTo>
                <a:lnTo>
                  <a:pt x="55827" y="73729"/>
                </a:lnTo>
                <a:lnTo>
                  <a:pt x="57062" y="76140"/>
                </a:lnTo>
                <a:lnTo>
                  <a:pt x="58679" y="78542"/>
                </a:lnTo>
                <a:lnTo>
                  <a:pt x="60551" y="80936"/>
                </a:lnTo>
                <a:lnTo>
                  <a:pt x="61798" y="83326"/>
                </a:lnTo>
                <a:lnTo>
                  <a:pt x="62631" y="85713"/>
                </a:lnTo>
                <a:lnTo>
                  <a:pt x="63186" y="88098"/>
                </a:lnTo>
                <a:lnTo>
                  <a:pt x="64348" y="90482"/>
                </a:lnTo>
                <a:lnTo>
                  <a:pt x="65918" y="92865"/>
                </a:lnTo>
                <a:lnTo>
                  <a:pt x="70347" y="98601"/>
                </a:lnTo>
                <a:lnTo>
                  <a:pt x="71504" y="99071"/>
                </a:lnTo>
                <a:lnTo>
                  <a:pt x="73069" y="99385"/>
                </a:lnTo>
                <a:lnTo>
                  <a:pt x="78582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"/>
          <p:cNvSpPr/>
          <p:nvPr/>
        </p:nvSpPr>
        <p:spPr>
          <a:xfrm>
            <a:off x="6850856" y="1886371"/>
            <a:ext cx="192882" cy="106736"/>
          </a:xfrm>
          <a:custGeom>
            <a:avLst/>
            <a:gdLst/>
            <a:ahLst/>
            <a:cxnLst/>
            <a:rect l="0" t="0" r="0" b="0"/>
            <a:pathLst>
              <a:path w="192882" h="106736">
                <a:moveTo>
                  <a:pt x="0" y="6722"/>
                </a:moveTo>
                <a:lnTo>
                  <a:pt x="0" y="10515"/>
                </a:lnTo>
                <a:lnTo>
                  <a:pt x="794" y="12426"/>
                </a:lnTo>
                <a:lnTo>
                  <a:pt x="2117" y="14493"/>
                </a:lnTo>
                <a:lnTo>
                  <a:pt x="6151" y="19723"/>
                </a:lnTo>
                <a:lnTo>
                  <a:pt x="6482" y="21739"/>
                </a:lnTo>
                <a:lnTo>
                  <a:pt x="6702" y="24671"/>
                </a:lnTo>
                <a:lnTo>
                  <a:pt x="6850" y="28213"/>
                </a:lnTo>
                <a:lnTo>
                  <a:pt x="7741" y="31368"/>
                </a:lnTo>
                <a:lnTo>
                  <a:pt x="9129" y="34265"/>
                </a:lnTo>
                <a:lnTo>
                  <a:pt x="10849" y="36991"/>
                </a:lnTo>
                <a:lnTo>
                  <a:pt x="11995" y="40395"/>
                </a:lnTo>
                <a:lnTo>
                  <a:pt x="12759" y="44252"/>
                </a:lnTo>
                <a:lnTo>
                  <a:pt x="13269" y="48411"/>
                </a:lnTo>
                <a:lnTo>
                  <a:pt x="14402" y="52771"/>
                </a:lnTo>
                <a:lnTo>
                  <a:pt x="15951" y="57265"/>
                </a:lnTo>
                <a:lnTo>
                  <a:pt x="17778" y="61849"/>
                </a:lnTo>
                <a:lnTo>
                  <a:pt x="19789" y="65698"/>
                </a:lnTo>
                <a:lnTo>
                  <a:pt x="21924" y="69058"/>
                </a:lnTo>
                <a:lnTo>
                  <a:pt x="24141" y="72092"/>
                </a:lnTo>
                <a:lnTo>
                  <a:pt x="25619" y="74908"/>
                </a:lnTo>
                <a:lnTo>
                  <a:pt x="26604" y="77580"/>
                </a:lnTo>
                <a:lnTo>
                  <a:pt x="27261" y="80154"/>
                </a:lnTo>
                <a:lnTo>
                  <a:pt x="27699" y="82665"/>
                </a:lnTo>
                <a:lnTo>
                  <a:pt x="27991" y="85132"/>
                </a:lnTo>
                <a:lnTo>
                  <a:pt x="28186" y="87570"/>
                </a:lnTo>
                <a:lnTo>
                  <a:pt x="28315" y="89990"/>
                </a:lnTo>
                <a:lnTo>
                  <a:pt x="28460" y="94795"/>
                </a:lnTo>
                <a:lnTo>
                  <a:pt x="28574" y="106611"/>
                </a:lnTo>
                <a:lnTo>
                  <a:pt x="28575" y="96781"/>
                </a:lnTo>
                <a:lnTo>
                  <a:pt x="27781" y="94542"/>
                </a:lnTo>
                <a:lnTo>
                  <a:pt x="26459" y="92257"/>
                </a:lnTo>
                <a:lnTo>
                  <a:pt x="24782" y="89939"/>
                </a:lnTo>
                <a:lnTo>
                  <a:pt x="23665" y="87600"/>
                </a:lnTo>
                <a:lnTo>
                  <a:pt x="22921" y="85247"/>
                </a:lnTo>
                <a:lnTo>
                  <a:pt x="22424" y="82885"/>
                </a:lnTo>
                <a:lnTo>
                  <a:pt x="22093" y="80516"/>
                </a:lnTo>
                <a:lnTo>
                  <a:pt x="21873" y="78143"/>
                </a:lnTo>
                <a:lnTo>
                  <a:pt x="21726" y="75767"/>
                </a:lnTo>
                <a:lnTo>
                  <a:pt x="21562" y="68894"/>
                </a:lnTo>
                <a:lnTo>
                  <a:pt x="21518" y="64839"/>
                </a:lnTo>
                <a:lnTo>
                  <a:pt x="22283" y="60548"/>
                </a:lnTo>
                <a:lnTo>
                  <a:pt x="23587" y="56100"/>
                </a:lnTo>
                <a:lnTo>
                  <a:pt x="25249" y="51547"/>
                </a:lnTo>
                <a:lnTo>
                  <a:pt x="27152" y="46924"/>
                </a:lnTo>
                <a:lnTo>
                  <a:pt x="29213" y="42255"/>
                </a:lnTo>
                <a:lnTo>
                  <a:pt x="31382" y="37554"/>
                </a:lnTo>
                <a:lnTo>
                  <a:pt x="33621" y="33627"/>
                </a:lnTo>
                <a:lnTo>
                  <a:pt x="35908" y="30215"/>
                </a:lnTo>
                <a:lnTo>
                  <a:pt x="38226" y="27147"/>
                </a:lnTo>
                <a:lnTo>
                  <a:pt x="41358" y="24307"/>
                </a:lnTo>
                <a:lnTo>
                  <a:pt x="45035" y="21621"/>
                </a:lnTo>
                <a:lnTo>
                  <a:pt x="49073" y="19036"/>
                </a:lnTo>
                <a:lnTo>
                  <a:pt x="52559" y="16519"/>
                </a:lnTo>
                <a:lnTo>
                  <a:pt x="55677" y="14047"/>
                </a:lnTo>
                <a:lnTo>
                  <a:pt x="58550" y="11605"/>
                </a:lnTo>
                <a:lnTo>
                  <a:pt x="62052" y="9184"/>
                </a:lnTo>
                <a:lnTo>
                  <a:pt x="65974" y="6776"/>
                </a:lnTo>
                <a:lnTo>
                  <a:pt x="70176" y="4377"/>
                </a:lnTo>
                <a:lnTo>
                  <a:pt x="75359" y="2777"/>
                </a:lnTo>
                <a:lnTo>
                  <a:pt x="81196" y="1711"/>
                </a:lnTo>
                <a:lnTo>
                  <a:pt x="87468" y="1000"/>
                </a:lnTo>
                <a:lnTo>
                  <a:pt x="93237" y="527"/>
                </a:lnTo>
                <a:lnTo>
                  <a:pt x="98670" y="210"/>
                </a:lnTo>
                <a:lnTo>
                  <a:pt x="103880" y="0"/>
                </a:lnTo>
                <a:lnTo>
                  <a:pt x="108941" y="653"/>
                </a:lnTo>
                <a:lnTo>
                  <a:pt x="113902" y="1882"/>
                </a:lnTo>
                <a:lnTo>
                  <a:pt x="118797" y="3496"/>
                </a:lnTo>
                <a:lnTo>
                  <a:pt x="122854" y="4571"/>
                </a:lnTo>
                <a:lnTo>
                  <a:pt x="126353" y="5288"/>
                </a:lnTo>
                <a:lnTo>
                  <a:pt x="129479" y="5766"/>
                </a:lnTo>
                <a:lnTo>
                  <a:pt x="133151" y="6879"/>
                </a:lnTo>
                <a:lnTo>
                  <a:pt x="137185" y="8414"/>
                </a:lnTo>
                <a:lnTo>
                  <a:pt x="141463" y="10231"/>
                </a:lnTo>
                <a:lnTo>
                  <a:pt x="145109" y="13030"/>
                </a:lnTo>
                <a:lnTo>
                  <a:pt x="148333" y="16484"/>
                </a:lnTo>
                <a:lnTo>
                  <a:pt x="151277" y="20374"/>
                </a:lnTo>
                <a:lnTo>
                  <a:pt x="154032" y="23761"/>
                </a:lnTo>
                <a:lnTo>
                  <a:pt x="156663" y="26812"/>
                </a:lnTo>
                <a:lnTo>
                  <a:pt x="159211" y="29641"/>
                </a:lnTo>
                <a:lnTo>
                  <a:pt x="160909" y="33114"/>
                </a:lnTo>
                <a:lnTo>
                  <a:pt x="162041" y="37017"/>
                </a:lnTo>
                <a:lnTo>
                  <a:pt x="162797" y="41206"/>
                </a:lnTo>
                <a:lnTo>
                  <a:pt x="164094" y="44793"/>
                </a:lnTo>
                <a:lnTo>
                  <a:pt x="165752" y="47977"/>
                </a:lnTo>
                <a:lnTo>
                  <a:pt x="167652" y="50895"/>
                </a:lnTo>
                <a:lnTo>
                  <a:pt x="169711" y="54427"/>
                </a:lnTo>
                <a:lnTo>
                  <a:pt x="171878" y="58369"/>
                </a:lnTo>
                <a:lnTo>
                  <a:pt x="174117" y="62585"/>
                </a:lnTo>
                <a:lnTo>
                  <a:pt x="175609" y="66189"/>
                </a:lnTo>
                <a:lnTo>
                  <a:pt x="176604" y="69385"/>
                </a:lnTo>
                <a:lnTo>
                  <a:pt x="177267" y="72310"/>
                </a:lnTo>
                <a:lnTo>
                  <a:pt x="178503" y="75054"/>
                </a:lnTo>
                <a:lnTo>
                  <a:pt x="180121" y="77677"/>
                </a:lnTo>
                <a:lnTo>
                  <a:pt x="181993" y="80219"/>
                </a:lnTo>
                <a:lnTo>
                  <a:pt x="184034" y="81914"/>
                </a:lnTo>
                <a:lnTo>
                  <a:pt x="186190" y="83044"/>
                </a:lnTo>
                <a:lnTo>
                  <a:pt x="188421" y="83797"/>
                </a:lnTo>
                <a:lnTo>
                  <a:pt x="189908" y="85093"/>
                </a:lnTo>
                <a:lnTo>
                  <a:pt x="190898" y="86751"/>
                </a:lnTo>
                <a:lnTo>
                  <a:pt x="191559" y="88649"/>
                </a:lnTo>
                <a:lnTo>
                  <a:pt x="192000" y="90709"/>
                </a:lnTo>
                <a:lnTo>
                  <a:pt x="192293" y="92876"/>
                </a:lnTo>
                <a:lnTo>
                  <a:pt x="192765" y="98265"/>
                </a:lnTo>
                <a:lnTo>
                  <a:pt x="192830" y="101118"/>
                </a:lnTo>
                <a:lnTo>
                  <a:pt x="192881" y="1067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"/>
          <p:cNvSpPr/>
          <p:nvPr/>
        </p:nvSpPr>
        <p:spPr>
          <a:xfrm>
            <a:off x="7093770" y="1800225"/>
            <a:ext cx="156978" cy="199702"/>
          </a:xfrm>
          <a:custGeom>
            <a:avLst/>
            <a:gdLst/>
            <a:ahLst/>
            <a:cxnLst/>
            <a:rect l="0" t="0" r="0" b="0"/>
            <a:pathLst>
              <a:path w="156978" h="199702">
                <a:moveTo>
                  <a:pt x="142848" y="21431"/>
                </a:moveTo>
                <a:lnTo>
                  <a:pt x="139055" y="17638"/>
                </a:lnTo>
                <a:lnTo>
                  <a:pt x="137145" y="16521"/>
                </a:lnTo>
                <a:lnTo>
                  <a:pt x="132905" y="15280"/>
                </a:lnTo>
                <a:lnTo>
                  <a:pt x="128375" y="14728"/>
                </a:lnTo>
                <a:lnTo>
                  <a:pt x="126055" y="14581"/>
                </a:lnTo>
                <a:lnTo>
                  <a:pt x="119245" y="14418"/>
                </a:lnTo>
                <a:lnTo>
                  <a:pt x="101938" y="14313"/>
                </a:lnTo>
                <a:lnTo>
                  <a:pt x="97318" y="13510"/>
                </a:lnTo>
                <a:lnTo>
                  <a:pt x="92651" y="12182"/>
                </a:lnTo>
                <a:lnTo>
                  <a:pt x="87952" y="10502"/>
                </a:lnTo>
                <a:lnTo>
                  <a:pt x="82439" y="9383"/>
                </a:lnTo>
                <a:lnTo>
                  <a:pt x="76381" y="8636"/>
                </a:lnTo>
                <a:lnTo>
                  <a:pt x="64889" y="7807"/>
                </a:lnTo>
                <a:lnTo>
                  <a:pt x="57135" y="7438"/>
                </a:lnTo>
                <a:lnTo>
                  <a:pt x="48927" y="7274"/>
                </a:lnTo>
                <a:lnTo>
                  <a:pt x="44515" y="7231"/>
                </a:lnTo>
                <a:lnTo>
                  <a:pt x="40780" y="6408"/>
                </a:lnTo>
                <a:lnTo>
                  <a:pt x="37497" y="5065"/>
                </a:lnTo>
                <a:lnTo>
                  <a:pt x="34514" y="3377"/>
                </a:lnTo>
                <a:lnTo>
                  <a:pt x="31732" y="2251"/>
                </a:lnTo>
                <a:lnTo>
                  <a:pt x="29083" y="1501"/>
                </a:lnTo>
                <a:lnTo>
                  <a:pt x="21854" y="87"/>
                </a:lnTo>
                <a:lnTo>
                  <a:pt x="17746" y="26"/>
                </a:lnTo>
                <a:lnTo>
                  <a:pt x="14351" y="0"/>
                </a:lnTo>
                <a:lnTo>
                  <a:pt x="14279" y="5703"/>
                </a:lnTo>
                <a:lnTo>
                  <a:pt x="14261" y="51310"/>
                </a:lnTo>
                <a:lnTo>
                  <a:pt x="13467" y="54844"/>
                </a:lnTo>
                <a:lnTo>
                  <a:pt x="12145" y="58788"/>
                </a:lnTo>
                <a:lnTo>
                  <a:pt x="10468" y="63004"/>
                </a:lnTo>
                <a:lnTo>
                  <a:pt x="9351" y="66609"/>
                </a:lnTo>
                <a:lnTo>
                  <a:pt x="8110" y="72731"/>
                </a:lnTo>
                <a:lnTo>
                  <a:pt x="7559" y="78097"/>
                </a:lnTo>
                <a:lnTo>
                  <a:pt x="7412" y="80640"/>
                </a:lnTo>
                <a:lnTo>
                  <a:pt x="6519" y="83129"/>
                </a:lnTo>
                <a:lnTo>
                  <a:pt x="3412" y="88010"/>
                </a:lnTo>
                <a:lnTo>
                  <a:pt x="1502" y="92826"/>
                </a:lnTo>
                <a:lnTo>
                  <a:pt x="0" y="99888"/>
                </a:lnTo>
                <a:lnTo>
                  <a:pt x="4888" y="99987"/>
                </a:lnTo>
                <a:lnTo>
                  <a:pt x="10616" y="100009"/>
                </a:lnTo>
                <a:lnTo>
                  <a:pt x="12625" y="99216"/>
                </a:lnTo>
                <a:lnTo>
                  <a:pt x="16973" y="96219"/>
                </a:lnTo>
                <a:lnTo>
                  <a:pt x="20038" y="95102"/>
                </a:lnTo>
                <a:lnTo>
                  <a:pt x="23668" y="94357"/>
                </a:lnTo>
                <a:lnTo>
                  <a:pt x="27677" y="93861"/>
                </a:lnTo>
                <a:lnTo>
                  <a:pt x="31936" y="93530"/>
                </a:lnTo>
                <a:lnTo>
                  <a:pt x="36363" y="93310"/>
                </a:lnTo>
                <a:lnTo>
                  <a:pt x="40902" y="93162"/>
                </a:lnTo>
                <a:lnTo>
                  <a:pt x="45515" y="92271"/>
                </a:lnTo>
                <a:lnTo>
                  <a:pt x="50178" y="90882"/>
                </a:lnTo>
                <a:lnTo>
                  <a:pt x="54875" y="89163"/>
                </a:lnTo>
                <a:lnTo>
                  <a:pt x="59594" y="88017"/>
                </a:lnTo>
                <a:lnTo>
                  <a:pt x="64326" y="87253"/>
                </a:lnTo>
                <a:lnTo>
                  <a:pt x="69069" y="86743"/>
                </a:lnTo>
                <a:lnTo>
                  <a:pt x="73818" y="87197"/>
                </a:lnTo>
                <a:lnTo>
                  <a:pt x="78572" y="88294"/>
                </a:lnTo>
                <a:lnTo>
                  <a:pt x="83329" y="89819"/>
                </a:lnTo>
                <a:lnTo>
                  <a:pt x="88881" y="90835"/>
                </a:lnTo>
                <a:lnTo>
                  <a:pt x="94964" y="91513"/>
                </a:lnTo>
                <a:lnTo>
                  <a:pt x="101400" y="91965"/>
                </a:lnTo>
                <a:lnTo>
                  <a:pt x="106485" y="93060"/>
                </a:lnTo>
                <a:lnTo>
                  <a:pt x="110669" y="94583"/>
                </a:lnTo>
                <a:lnTo>
                  <a:pt x="114252" y="96393"/>
                </a:lnTo>
                <a:lnTo>
                  <a:pt x="118227" y="97599"/>
                </a:lnTo>
                <a:lnTo>
                  <a:pt x="122466" y="98404"/>
                </a:lnTo>
                <a:lnTo>
                  <a:pt x="126879" y="98940"/>
                </a:lnTo>
                <a:lnTo>
                  <a:pt x="131408" y="100091"/>
                </a:lnTo>
                <a:lnTo>
                  <a:pt x="136015" y="101652"/>
                </a:lnTo>
                <a:lnTo>
                  <a:pt x="140674" y="103487"/>
                </a:lnTo>
                <a:lnTo>
                  <a:pt x="144574" y="105504"/>
                </a:lnTo>
                <a:lnTo>
                  <a:pt x="147967" y="107642"/>
                </a:lnTo>
                <a:lnTo>
                  <a:pt x="151024" y="109861"/>
                </a:lnTo>
                <a:lnTo>
                  <a:pt x="153061" y="112928"/>
                </a:lnTo>
                <a:lnTo>
                  <a:pt x="154420" y="116560"/>
                </a:lnTo>
                <a:lnTo>
                  <a:pt x="155324" y="120569"/>
                </a:lnTo>
                <a:lnTo>
                  <a:pt x="155928" y="124036"/>
                </a:lnTo>
                <a:lnTo>
                  <a:pt x="156599" y="130004"/>
                </a:lnTo>
                <a:lnTo>
                  <a:pt x="156897" y="135302"/>
                </a:lnTo>
                <a:lnTo>
                  <a:pt x="156977" y="137826"/>
                </a:lnTo>
                <a:lnTo>
                  <a:pt x="156237" y="141096"/>
                </a:lnTo>
                <a:lnTo>
                  <a:pt x="154948" y="144864"/>
                </a:lnTo>
                <a:lnTo>
                  <a:pt x="153296" y="148963"/>
                </a:lnTo>
                <a:lnTo>
                  <a:pt x="151401" y="152490"/>
                </a:lnTo>
                <a:lnTo>
                  <a:pt x="147179" y="158525"/>
                </a:lnTo>
                <a:lnTo>
                  <a:pt x="142656" y="163853"/>
                </a:lnTo>
                <a:lnTo>
                  <a:pt x="138000" y="168867"/>
                </a:lnTo>
                <a:lnTo>
                  <a:pt x="128544" y="178554"/>
                </a:lnTo>
                <a:lnTo>
                  <a:pt x="126169" y="180948"/>
                </a:lnTo>
                <a:lnTo>
                  <a:pt x="122997" y="182545"/>
                </a:lnTo>
                <a:lnTo>
                  <a:pt x="119295" y="183609"/>
                </a:lnTo>
                <a:lnTo>
                  <a:pt x="115241" y="184318"/>
                </a:lnTo>
                <a:lnTo>
                  <a:pt x="111743" y="185585"/>
                </a:lnTo>
                <a:lnTo>
                  <a:pt x="108618" y="187223"/>
                </a:lnTo>
                <a:lnTo>
                  <a:pt x="105740" y="189109"/>
                </a:lnTo>
                <a:lnTo>
                  <a:pt x="103028" y="190366"/>
                </a:lnTo>
                <a:lnTo>
                  <a:pt x="100427" y="191204"/>
                </a:lnTo>
                <a:lnTo>
                  <a:pt x="97898" y="191763"/>
                </a:lnTo>
                <a:lnTo>
                  <a:pt x="95419" y="192930"/>
                </a:lnTo>
                <a:lnTo>
                  <a:pt x="90548" y="196342"/>
                </a:lnTo>
                <a:lnTo>
                  <a:pt x="85737" y="198388"/>
                </a:lnTo>
                <a:lnTo>
                  <a:pt x="80953" y="199297"/>
                </a:lnTo>
                <a:lnTo>
                  <a:pt x="76181" y="199701"/>
                </a:lnTo>
                <a:lnTo>
                  <a:pt x="74591" y="199015"/>
                </a:lnTo>
                <a:lnTo>
                  <a:pt x="73531" y="197764"/>
                </a:lnTo>
                <a:lnTo>
                  <a:pt x="72825" y="196136"/>
                </a:lnTo>
                <a:lnTo>
                  <a:pt x="71560" y="195051"/>
                </a:lnTo>
                <a:lnTo>
                  <a:pt x="69922" y="194328"/>
                </a:lnTo>
                <a:lnTo>
                  <a:pt x="64267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"/>
          <p:cNvSpPr/>
          <p:nvPr/>
        </p:nvSpPr>
        <p:spPr>
          <a:xfrm>
            <a:off x="7293768" y="1778801"/>
            <a:ext cx="171420" cy="235737"/>
          </a:xfrm>
          <a:custGeom>
            <a:avLst/>
            <a:gdLst/>
            <a:ahLst/>
            <a:cxnLst/>
            <a:rect l="0" t="0" r="0" b="0"/>
            <a:pathLst>
              <a:path w="171420" h="235737">
                <a:moveTo>
                  <a:pt x="0" y="21424"/>
                </a:moveTo>
                <a:lnTo>
                  <a:pt x="0" y="17631"/>
                </a:lnTo>
                <a:lnTo>
                  <a:pt x="794" y="16514"/>
                </a:lnTo>
                <a:lnTo>
                  <a:pt x="2117" y="15769"/>
                </a:lnTo>
                <a:lnTo>
                  <a:pt x="5704" y="14942"/>
                </a:lnTo>
                <a:lnTo>
                  <a:pt x="9943" y="14574"/>
                </a:lnTo>
                <a:lnTo>
                  <a:pt x="12979" y="14476"/>
                </a:lnTo>
                <a:lnTo>
                  <a:pt x="30000" y="14306"/>
                </a:lnTo>
                <a:lnTo>
                  <a:pt x="34288" y="13503"/>
                </a:lnTo>
                <a:lnTo>
                  <a:pt x="39527" y="12175"/>
                </a:lnTo>
                <a:lnTo>
                  <a:pt x="45401" y="10495"/>
                </a:lnTo>
                <a:lnTo>
                  <a:pt x="50112" y="9375"/>
                </a:lnTo>
                <a:lnTo>
                  <a:pt x="54046" y="8629"/>
                </a:lnTo>
                <a:lnTo>
                  <a:pt x="57462" y="8131"/>
                </a:lnTo>
                <a:lnTo>
                  <a:pt x="61327" y="7800"/>
                </a:lnTo>
                <a:lnTo>
                  <a:pt x="65491" y="7578"/>
                </a:lnTo>
                <a:lnTo>
                  <a:pt x="69854" y="7431"/>
                </a:lnTo>
                <a:lnTo>
                  <a:pt x="75145" y="6539"/>
                </a:lnTo>
                <a:lnTo>
                  <a:pt x="81053" y="5150"/>
                </a:lnTo>
                <a:lnTo>
                  <a:pt x="87372" y="3431"/>
                </a:lnTo>
                <a:lnTo>
                  <a:pt x="92380" y="2285"/>
                </a:lnTo>
                <a:lnTo>
                  <a:pt x="96511" y="1521"/>
                </a:lnTo>
                <a:lnTo>
                  <a:pt x="100060" y="1011"/>
                </a:lnTo>
                <a:lnTo>
                  <a:pt x="104013" y="672"/>
                </a:lnTo>
                <a:lnTo>
                  <a:pt x="108236" y="445"/>
                </a:lnTo>
                <a:lnTo>
                  <a:pt x="117161" y="194"/>
                </a:lnTo>
                <a:lnTo>
                  <a:pt x="144857" y="0"/>
                </a:lnTo>
                <a:lnTo>
                  <a:pt x="148165" y="791"/>
                </a:lnTo>
                <a:lnTo>
                  <a:pt x="151958" y="2112"/>
                </a:lnTo>
                <a:lnTo>
                  <a:pt x="156074" y="3787"/>
                </a:lnTo>
                <a:lnTo>
                  <a:pt x="158818" y="5697"/>
                </a:lnTo>
                <a:lnTo>
                  <a:pt x="160649" y="7764"/>
                </a:lnTo>
                <a:lnTo>
                  <a:pt x="163475" y="12178"/>
                </a:lnTo>
                <a:lnTo>
                  <a:pt x="167376" y="16785"/>
                </a:lnTo>
                <a:lnTo>
                  <a:pt x="168734" y="19125"/>
                </a:lnTo>
                <a:lnTo>
                  <a:pt x="170243" y="23842"/>
                </a:lnTo>
                <a:lnTo>
                  <a:pt x="170914" y="30700"/>
                </a:lnTo>
                <a:lnTo>
                  <a:pt x="171093" y="34752"/>
                </a:lnTo>
                <a:lnTo>
                  <a:pt x="171291" y="43487"/>
                </a:lnTo>
                <a:lnTo>
                  <a:pt x="171419" y="62030"/>
                </a:lnTo>
                <a:lnTo>
                  <a:pt x="170636" y="66750"/>
                </a:lnTo>
                <a:lnTo>
                  <a:pt x="169320" y="71485"/>
                </a:lnTo>
                <a:lnTo>
                  <a:pt x="167648" y="76229"/>
                </a:lnTo>
                <a:lnTo>
                  <a:pt x="166534" y="81773"/>
                </a:lnTo>
                <a:lnTo>
                  <a:pt x="165792" y="87850"/>
                </a:lnTo>
                <a:lnTo>
                  <a:pt x="165296" y="94283"/>
                </a:lnTo>
                <a:lnTo>
                  <a:pt x="164173" y="100159"/>
                </a:lnTo>
                <a:lnTo>
                  <a:pt x="162630" y="105664"/>
                </a:lnTo>
                <a:lnTo>
                  <a:pt x="160807" y="110921"/>
                </a:lnTo>
                <a:lnTo>
                  <a:pt x="158798" y="116014"/>
                </a:lnTo>
                <a:lnTo>
                  <a:pt x="156666" y="120996"/>
                </a:lnTo>
                <a:lnTo>
                  <a:pt x="154451" y="125905"/>
                </a:lnTo>
                <a:lnTo>
                  <a:pt x="152974" y="130765"/>
                </a:lnTo>
                <a:lnTo>
                  <a:pt x="151989" y="135593"/>
                </a:lnTo>
                <a:lnTo>
                  <a:pt x="151332" y="140399"/>
                </a:lnTo>
                <a:lnTo>
                  <a:pt x="150101" y="145984"/>
                </a:lnTo>
                <a:lnTo>
                  <a:pt x="148486" y="152089"/>
                </a:lnTo>
                <a:lnTo>
                  <a:pt x="146615" y="158540"/>
                </a:lnTo>
                <a:lnTo>
                  <a:pt x="144575" y="163635"/>
                </a:lnTo>
                <a:lnTo>
                  <a:pt x="142421" y="167825"/>
                </a:lnTo>
                <a:lnTo>
                  <a:pt x="140191" y="171412"/>
                </a:lnTo>
                <a:lnTo>
                  <a:pt x="138704" y="175391"/>
                </a:lnTo>
                <a:lnTo>
                  <a:pt x="137714" y="179631"/>
                </a:lnTo>
                <a:lnTo>
                  <a:pt x="137052" y="184045"/>
                </a:lnTo>
                <a:lnTo>
                  <a:pt x="135818" y="188576"/>
                </a:lnTo>
                <a:lnTo>
                  <a:pt x="134202" y="193183"/>
                </a:lnTo>
                <a:lnTo>
                  <a:pt x="132330" y="197842"/>
                </a:lnTo>
                <a:lnTo>
                  <a:pt x="130251" y="205136"/>
                </a:lnTo>
                <a:lnTo>
                  <a:pt x="129697" y="208192"/>
                </a:lnTo>
                <a:lnTo>
                  <a:pt x="126964" y="213705"/>
                </a:lnTo>
                <a:lnTo>
                  <a:pt x="125124" y="216286"/>
                </a:lnTo>
                <a:lnTo>
                  <a:pt x="123080" y="221271"/>
                </a:lnTo>
                <a:lnTo>
                  <a:pt x="121659" y="228422"/>
                </a:lnTo>
                <a:lnTo>
                  <a:pt x="121444" y="2357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"/>
          <p:cNvSpPr/>
          <p:nvPr/>
        </p:nvSpPr>
        <p:spPr>
          <a:xfrm>
            <a:off x="7529512" y="1928812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0"/>
                </a:moveTo>
                <a:lnTo>
                  <a:pt x="0" y="6850"/>
                </a:lnTo>
                <a:lnTo>
                  <a:pt x="3793" y="7057"/>
                </a:lnTo>
                <a:lnTo>
                  <a:pt x="16793" y="7136"/>
                </a:lnTo>
                <a:lnTo>
                  <a:pt x="58688" y="7144"/>
                </a:lnTo>
                <a:lnTo>
                  <a:pt x="64526" y="6350"/>
                </a:lnTo>
                <a:lnTo>
                  <a:pt x="70005" y="5027"/>
                </a:lnTo>
                <a:lnTo>
                  <a:pt x="75245" y="3352"/>
                </a:lnTo>
                <a:lnTo>
                  <a:pt x="81119" y="2234"/>
                </a:lnTo>
                <a:lnTo>
                  <a:pt x="87416" y="1489"/>
                </a:lnTo>
                <a:lnTo>
                  <a:pt x="93997" y="993"/>
                </a:lnTo>
                <a:lnTo>
                  <a:pt x="99971" y="1456"/>
                </a:lnTo>
                <a:lnTo>
                  <a:pt x="105541" y="2558"/>
                </a:lnTo>
                <a:lnTo>
                  <a:pt x="110841" y="4087"/>
                </a:lnTo>
                <a:lnTo>
                  <a:pt x="115963" y="5106"/>
                </a:lnTo>
                <a:lnTo>
                  <a:pt x="120965" y="5785"/>
                </a:lnTo>
                <a:lnTo>
                  <a:pt x="125888" y="6238"/>
                </a:lnTo>
                <a:lnTo>
                  <a:pt x="130756" y="6540"/>
                </a:lnTo>
                <a:lnTo>
                  <a:pt x="15001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"/>
          <p:cNvSpPr/>
          <p:nvPr/>
        </p:nvSpPr>
        <p:spPr>
          <a:xfrm>
            <a:off x="7565231" y="1985962"/>
            <a:ext cx="85726" cy="14289"/>
          </a:xfrm>
          <a:custGeom>
            <a:avLst/>
            <a:gdLst/>
            <a:ahLst/>
            <a:cxnLst/>
            <a:rect l="0" t="0" r="0" b="0"/>
            <a:pathLst>
              <a:path w="85726" h="14289">
                <a:moveTo>
                  <a:pt x="0" y="14288"/>
                </a:moveTo>
                <a:lnTo>
                  <a:pt x="3793" y="14288"/>
                </a:lnTo>
                <a:lnTo>
                  <a:pt x="4910" y="13494"/>
                </a:lnTo>
                <a:lnTo>
                  <a:pt x="5654" y="12171"/>
                </a:lnTo>
                <a:lnTo>
                  <a:pt x="6151" y="10495"/>
                </a:lnTo>
                <a:lnTo>
                  <a:pt x="8070" y="9378"/>
                </a:lnTo>
                <a:lnTo>
                  <a:pt x="10936" y="8633"/>
                </a:lnTo>
                <a:lnTo>
                  <a:pt x="14434" y="8137"/>
                </a:lnTo>
                <a:lnTo>
                  <a:pt x="18354" y="7806"/>
                </a:lnTo>
                <a:lnTo>
                  <a:pt x="22555" y="7585"/>
                </a:lnTo>
                <a:lnTo>
                  <a:pt x="26943" y="7438"/>
                </a:lnTo>
                <a:lnTo>
                  <a:pt x="30661" y="6546"/>
                </a:lnTo>
                <a:lnTo>
                  <a:pt x="33935" y="5158"/>
                </a:lnTo>
                <a:lnTo>
                  <a:pt x="36911" y="3439"/>
                </a:lnTo>
                <a:lnTo>
                  <a:pt x="40483" y="2292"/>
                </a:lnTo>
                <a:lnTo>
                  <a:pt x="44451" y="1528"/>
                </a:lnTo>
                <a:lnTo>
                  <a:pt x="48684" y="1019"/>
                </a:lnTo>
                <a:lnTo>
                  <a:pt x="53093" y="679"/>
                </a:lnTo>
                <a:lnTo>
                  <a:pt x="57621" y="453"/>
                </a:lnTo>
                <a:lnTo>
                  <a:pt x="66884" y="20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5"/>
          <p:cNvSpPr/>
          <p:nvPr/>
        </p:nvSpPr>
        <p:spPr>
          <a:xfrm>
            <a:off x="7872412" y="1871690"/>
            <a:ext cx="142422" cy="171326"/>
          </a:xfrm>
          <a:custGeom>
            <a:avLst/>
            <a:gdLst/>
            <a:ahLst/>
            <a:cxnLst/>
            <a:rect l="0" t="0" r="0" b="0"/>
            <a:pathLst>
              <a:path w="142422" h="171326">
                <a:moveTo>
                  <a:pt x="100013" y="14260"/>
                </a:moveTo>
                <a:lnTo>
                  <a:pt x="100013" y="3618"/>
                </a:lnTo>
                <a:lnTo>
                  <a:pt x="99219" y="2402"/>
                </a:lnTo>
                <a:lnTo>
                  <a:pt x="97896" y="1592"/>
                </a:lnTo>
                <a:lnTo>
                  <a:pt x="94309" y="692"/>
                </a:lnTo>
                <a:lnTo>
                  <a:pt x="90070" y="292"/>
                </a:lnTo>
                <a:lnTo>
                  <a:pt x="85789" y="35"/>
                </a:lnTo>
                <a:lnTo>
                  <a:pt x="82314" y="0"/>
                </a:lnTo>
                <a:lnTo>
                  <a:pt x="79482" y="785"/>
                </a:lnTo>
                <a:lnTo>
                  <a:pt x="76007" y="2101"/>
                </a:lnTo>
                <a:lnTo>
                  <a:pt x="72103" y="3773"/>
                </a:lnTo>
                <a:lnTo>
                  <a:pt x="68706" y="5681"/>
                </a:lnTo>
                <a:lnTo>
                  <a:pt x="65648" y="7747"/>
                </a:lnTo>
                <a:lnTo>
                  <a:pt x="62816" y="9918"/>
                </a:lnTo>
                <a:lnTo>
                  <a:pt x="60134" y="12158"/>
                </a:lnTo>
                <a:lnTo>
                  <a:pt x="57552" y="14446"/>
                </a:lnTo>
                <a:lnTo>
                  <a:pt x="52566" y="19105"/>
                </a:lnTo>
                <a:lnTo>
                  <a:pt x="42898" y="28563"/>
                </a:lnTo>
                <a:lnTo>
                  <a:pt x="29989" y="41425"/>
                </a:lnTo>
                <a:lnTo>
                  <a:pt x="29203" y="46441"/>
                </a:lnTo>
                <a:lnTo>
                  <a:pt x="28994" y="50001"/>
                </a:lnTo>
                <a:lnTo>
                  <a:pt x="29648" y="53169"/>
                </a:lnTo>
                <a:lnTo>
                  <a:pt x="30878" y="56074"/>
                </a:lnTo>
                <a:lnTo>
                  <a:pt x="34361" y="61419"/>
                </a:lnTo>
                <a:lnTo>
                  <a:pt x="38554" y="66440"/>
                </a:lnTo>
                <a:lnTo>
                  <a:pt x="40784" y="68097"/>
                </a:lnTo>
                <a:lnTo>
                  <a:pt x="43065" y="69201"/>
                </a:lnTo>
                <a:lnTo>
                  <a:pt x="45379" y="69937"/>
                </a:lnTo>
                <a:lnTo>
                  <a:pt x="47716" y="71222"/>
                </a:lnTo>
                <a:lnTo>
                  <a:pt x="50067" y="72872"/>
                </a:lnTo>
                <a:lnTo>
                  <a:pt x="52427" y="74765"/>
                </a:lnTo>
                <a:lnTo>
                  <a:pt x="55589" y="76822"/>
                </a:lnTo>
                <a:lnTo>
                  <a:pt x="59285" y="78987"/>
                </a:lnTo>
                <a:lnTo>
                  <a:pt x="63336" y="81223"/>
                </a:lnTo>
                <a:lnTo>
                  <a:pt x="72070" y="85825"/>
                </a:lnTo>
                <a:lnTo>
                  <a:pt x="76622" y="88164"/>
                </a:lnTo>
                <a:lnTo>
                  <a:pt x="81244" y="89723"/>
                </a:lnTo>
                <a:lnTo>
                  <a:pt x="85913" y="90762"/>
                </a:lnTo>
                <a:lnTo>
                  <a:pt x="90613" y="91455"/>
                </a:lnTo>
                <a:lnTo>
                  <a:pt x="95333" y="92711"/>
                </a:lnTo>
                <a:lnTo>
                  <a:pt x="100068" y="94341"/>
                </a:lnTo>
                <a:lnTo>
                  <a:pt x="104812" y="96223"/>
                </a:lnTo>
                <a:lnTo>
                  <a:pt x="109562" y="98270"/>
                </a:lnTo>
                <a:lnTo>
                  <a:pt x="119073" y="102662"/>
                </a:lnTo>
                <a:lnTo>
                  <a:pt x="123039" y="104945"/>
                </a:lnTo>
                <a:lnTo>
                  <a:pt x="126475" y="107260"/>
                </a:lnTo>
                <a:lnTo>
                  <a:pt x="129562" y="109597"/>
                </a:lnTo>
                <a:lnTo>
                  <a:pt x="132411" y="111949"/>
                </a:lnTo>
                <a:lnTo>
                  <a:pt x="135106" y="114311"/>
                </a:lnTo>
                <a:lnTo>
                  <a:pt x="137696" y="116679"/>
                </a:lnTo>
                <a:lnTo>
                  <a:pt x="139422" y="119052"/>
                </a:lnTo>
                <a:lnTo>
                  <a:pt x="141340" y="123805"/>
                </a:lnTo>
                <a:lnTo>
                  <a:pt x="142421" y="127151"/>
                </a:lnTo>
                <a:lnTo>
                  <a:pt x="141778" y="128414"/>
                </a:lnTo>
                <a:lnTo>
                  <a:pt x="138948" y="131934"/>
                </a:lnTo>
                <a:lnTo>
                  <a:pt x="137082" y="134778"/>
                </a:lnTo>
                <a:lnTo>
                  <a:pt x="135044" y="138262"/>
                </a:lnTo>
                <a:lnTo>
                  <a:pt x="132892" y="142171"/>
                </a:lnTo>
                <a:lnTo>
                  <a:pt x="129870" y="144778"/>
                </a:lnTo>
                <a:lnTo>
                  <a:pt x="126268" y="146515"/>
                </a:lnTo>
                <a:lnTo>
                  <a:pt x="122279" y="147674"/>
                </a:lnTo>
                <a:lnTo>
                  <a:pt x="118032" y="149240"/>
                </a:lnTo>
                <a:lnTo>
                  <a:pt x="113613" y="151078"/>
                </a:lnTo>
                <a:lnTo>
                  <a:pt x="109079" y="153097"/>
                </a:lnTo>
                <a:lnTo>
                  <a:pt x="99809" y="157457"/>
                </a:lnTo>
                <a:lnTo>
                  <a:pt x="95114" y="159730"/>
                </a:lnTo>
                <a:lnTo>
                  <a:pt x="89603" y="161246"/>
                </a:lnTo>
                <a:lnTo>
                  <a:pt x="83548" y="162257"/>
                </a:lnTo>
                <a:lnTo>
                  <a:pt x="77129" y="162931"/>
                </a:lnTo>
                <a:lnTo>
                  <a:pt x="71264" y="164174"/>
                </a:lnTo>
                <a:lnTo>
                  <a:pt x="65766" y="165796"/>
                </a:lnTo>
                <a:lnTo>
                  <a:pt x="60512" y="167671"/>
                </a:lnTo>
                <a:lnTo>
                  <a:pt x="55422" y="168922"/>
                </a:lnTo>
                <a:lnTo>
                  <a:pt x="50442" y="169755"/>
                </a:lnTo>
                <a:lnTo>
                  <a:pt x="45534" y="170311"/>
                </a:lnTo>
                <a:lnTo>
                  <a:pt x="40674" y="170681"/>
                </a:lnTo>
                <a:lnTo>
                  <a:pt x="35847" y="170928"/>
                </a:lnTo>
                <a:lnTo>
                  <a:pt x="23586" y="171276"/>
                </a:lnTo>
                <a:lnTo>
                  <a:pt x="20487" y="171325"/>
                </a:lnTo>
                <a:lnTo>
                  <a:pt x="17627" y="170563"/>
                </a:lnTo>
                <a:lnTo>
                  <a:pt x="14926" y="169262"/>
                </a:lnTo>
                <a:lnTo>
                  <a:pt x="12333" y="167601"/>
                </a:lnTo>
                <a:lnTo>
                  <a:pt x="9809" y="166493"/>
                </a:lnTo>
                <a:lnTo>
                  <a:pt x="7333" y="165755"/>
                </a:lnTo>
                <a:lnTo>
                  <a:pt x="4889" y="165263"/>
                </a:lnTo>
                <a:lnTo>
                  <a:pt x="3259" y="164141"/>
                </a:lnTo>
                <a:lnTo>
                  <a:pt x="2174" y="162599"/>
                </a:lnTo>
                <a:lnTo>
                  <a:pt x="430" y="158214"/>
                </a:lnTo>
                <a:lnTo>
                  <a:pt x="191" y="155498"/>
                </a:lnTo>
                <a:lnTo>
                  <a:pt x="0" y="1499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"/>
          <p:cNvSpPr/>
          <p:nvPr/>
        </p:nvSpPr>
        <p:spPr>
          <a:xfrm>
            <a:off x="8104040" y="1921668"/>
            <a:ext cx="25548" cy="121445"/>
          </a:xfrm>
          <a:custGeom>
            <a:avLst/>
            <a:gdLst/>
            <a:ahLst/>
            <a:cxnLst/>
            <a:rect l="0" t="0" r="0" b="0"/>
            <a:pathLst>
              <a:path w="25548" h="121445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7"/>
                </a:lnTo>
                <a:lnTo>
                  <a:pt x="3417" y="6151"/>
                </a:lnTo>
                <a:lnTo>
                  <a:pt x="3806" y="8819"/>
                </a:lnTo>
                <a:lnTo>
                  <a:pt x="3908" y="10642"/>
                </a:lnTo>
                <a:lnTo>
                  <a:pt x="4024" y="16901"/>
                </a:lnTo>
                <a:lnTo>
                  <a:pt x="4097" y="30062"/>
                </a:lnTo>
                <a:lnTo>
                  <a:pt x="4897" y="33535"/>
                </a:lnTo>
                <a:lnTo>
                  <a:pt x="6224" y="37438"/>
                </a:lnTo>
                <a:lnTo>
                  <a:pt x="7903" y="41628"/>
                </a:lnTo>
                <a:lnTo>
                  <a:pt x="9022" y="45214"/>
                </a:lnTo>
                <a:lnTo>
                  <a:pt x="9767" y="48399"/>
                </a:lnTo>
                <a:lnTo>
                  <a:pt x="10264" y="51316"/>
                </a:lnTo>
                <a:lnTo>
                  <a:pt x="10597" y="54848"/>
                </a:lnTo>
                <a:lnTo>
                  <a:pt x="10818" y="58791"/>
                </a:lnTo>
                <a:lnTo>
                  <a:pt x="11063" y="66611"/>
                </a:lnTo>
                <a:lnTo>
                  <a:pt x="11173" y="72732"/>
                </a:lnTo>
                <a:lnTo>
                  <a:pt x="11996" y="76269"/>
                </a:lnTo>
                <a:lnTo>
                  <a:pt x="13338" y="80215"/>
                </a:lnTo>
                <a:lnTo>
                  <a:pt x="15026" y="84433"/>
                </a:lnTo>
                <a:lnTo>
                  <a:pt x="16946" y="88039"/>
                </a:lnTo>
                <a:lnTo>
                  <a:pt x="19019" y="91236"/>
                </a:lnTo>
                <a:lnTo>
                  <a:pt x="21195" y="94162"/>
                </a:lnTo>
                <a:lnTo>
                  <a:pt x="22646" y="96906"/>
                </a:lnTo>
                <a:lnTo>
                  <a:pt x="23613" y="99529"/>
                </a:lnTo>
                <a:lnTo>
                  <a:pt x="25165" y="105650"/>
                </a:lnTo>
                <a:lnTo>
                  <a:pt x="25378" y="108604"/>
                </a:lnTo>
                <a:lnTo>
                  <a:pt x="25514" y="113175"/>
                </a:lnTo>
                <a:lnTo>
                  <a:pt x="25547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"/>
          <p:cNvSpPr/>
          <p:nvPr/>
        </p:nvSpPr>
        <p:spPr>
          <a:xfrm>
            <a:off x="8101012" y="1857375"/>
            <a:ext cx="6153" cy="7144"/>
          </a:xfrm>
          <a:custGeom>
            <a:avLst/>
            <a:gdLst/>
            <a:ahLst/>
            <a:cxnLst/>
            <a:rect l="0" t="0" r="0" b="0"/>
            <a:pathLst>
              <a:path w="6153" h="7144">
                <a:moveTo>
                  <a:pt x="0" y="7143"/>
                </a:moveTo>
                <a:lnTo>
                  <a:pt x="3793" y="7143"/>
                </a:lnTo>
                <a:lnTo>
                  <a:pt x="4910" y="6350"/>
                </a:lnTo>
                <a:lnTo>
                  <a:pt x="5654" y="5027"/>
                </a:lnTo>
                <a:lnTo>
                  <a:pt x="6152" y="3351"/>
                </a:lnTo>
                <a:lnTo>
                  <a:pt x="5688" y="2234"/>
                </a:lnTo>
                <a:lnTo>
                  <a:pt x="4586" y="148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8"/>
          <p:cNvSpPr/>
          <p:nvPr/>
        </p:nvSpPr>
        <p:spPr>
          <a:xfrm>
            <a:off x="8201025" y="1907420"/>
            <a:ext cx="171451" cy="114262"/>
          </a:xfrm>
          <a:custGeom>
            <a:avLst/>
            <a:gdLst/>
            <a:ahLst/>
            <a:cxnLst/>
            <a:rect l="0" t="0" r="0" b="0"/>
            <a:pathLst>
              <a:path w="171451" h="114262">
                <a:moveTo>
                  <a:pt x="0" y="14248"/>
                </a:moveTo>
                <a:lnTo>
                  <a:pt x="0" y="18041"/>
                </a:lnTo>
                <a:lnTo>
                  <a:pt x="793" y="19952"/>
                </a:lnTo>
                <a:lnTo>
                  <a:pt x="2116" y="22019"/>
                </a:lnTo>
                <a:lnTo>
                  <a:pt x="3792" y="24191"/>
                </a:lnTo>
                <a:lnTo>
                  <a:pt x="5703" y="26433"/>
                </a:lnTo>
                <a:lnTo>
                  <a:pt x="7770" y="28722"/>
                </a:lnTo>
                <a:lnTo>
                  <a:pt x="9942" y="31041"/>
                </a:lnTo>
                <a:lnTo>
                  <a:pt x="11391" y="33381"/>
                </a:lnTo>
                <a:lnTo>
                  <a:pt x="12356" y="35735"/>
                </a:lnTo>
                <a:lnTo>
                  <a:pt x="13000" y="38097"/>
                </a:lnTo>
                <a:lnTo>
                  <a:pt x="14223" y="41260"/>
                </a:lnTo>
                <a:lnTo>
                  <a:pt x="15831" y="44956"/>
                </a:lnTo>
                <a:lnTo>
                  <a:pt x="17698" y="49008"/>
                </a:lnTo>
                <a:lnTo>
                  <a:pt x="19736" y="52503"/>
                </a:lnTo>
                <a:lnTo>
                  <a:pt x="21889" y="55626"/>
                </a:lnTo>
                <a:lnTo>
                  <a:pt x="24117" y="58502"/>
                </a:lnTo>
                <a:lnTo>
                  <a:pt x="25603" y="61213"/>
                </a:lnTo>
                <a:lnTo>
                  <a:pt x="26594" y="63815"/>
                </a:lnTo>
                <a:lnTo>
                  <a:pt x="27254" y="66343"/>
                </a:lnTo>
                <a:lnTo>
                  <a:pt x="27695" y="69615"/>
                </a:lnTo>
                <a:lnTo>
                  <a:pt x="27988" y="73385"/>
                </a:lnTo>
                <a:lnTo>
                  <a:pt x="28183" y="77485"/>
                </a:lnTo>
                <a:lnTo>
                  <a:pt x="29107" y="81012"/>
                </a:lnTo>
                <a:lnTo>
                  <a:pt x="30517" y="84158"/>
                </a:lnTo>
                <a:lnTo>
                  <a:pt x="32251" y="87048"/>
                </a:lnTo>
                <a:lnTo>
                  <a:pt x="33407" y="89769"/>
                </a:lnTo>
                <a:lnTo>
                  <a:pt x="34177" y="92377"/>
                </a:lnTo>
                <a:lnTo>
                  <a:pt x="35414" y="98473"/>
                </a:lnTo>
                <a:lnTo>
                  <a:pt x="35583" y="101423"/>
                </a:lnTo>
                <a:lnTo>
                  <a:pt x="35710" y="106784"/>
                </a:lnTo>
                <a:lnTo>
                  <a:pt x="35717" y="100937"/>
                </a:lnTo>
                <a:lnTo>
                  <a:pt x="33602" y="98285"/>
                </a:lnTo>
                <a:lnTo>
                  <a:pt x="31925" y="96466"/>
                </a:lnTo>
                <a:lnTo>
                  <a:pt x="30808" y="94460"/>
                </a:lnTo>
                <a:lnTo>
                  <a:pt x="30064" y="92329"/>
                </a:lnTo>
                <a:lnTo>
                  <a:pt x="29567" y="90115"/>
                </a:lnTo>
                <a:lnTo>
                  <a:pt x="29236" y="87051"/>
                </a:lnTo>
                <a:lnTo>
                  <a:pt x="29016" y="83421"/>
                </a:lnTo>
                <a:lnTo>
                  <a:pt x="28771" y="75948"/>
                </a:lnTo>
                <a:lnTo>
                  <a:pt x="28633" y="66485"/>
                </a:lnTo>
                <a:lnTo>
                  <a:pt x="28601" y="58366"/>
                </a:lnTo>
                <a:lnTo>
                  <a:pt x="29385" y="54773"/>
                </a:lnTo>
                <a:lnTo>
                  <a:pt x="30703" y="51584"/>
                </a:lnTo>
                <a:lnTo>
                  <a:pt x="32375" y="48663"/>
                </a:lnTo>
                <a:lnTo>
                  <a:pt x="35076" y="45129"/>
                </a:lnTo>
                <a:lnTo>
                  <a:pt x="38466" y="41186"/>
                </a:lnTo>
                <a:lnTo>
                  <a:pt x="42312" y="36969"/>
                </a:lnTo>
                <a:lnTo>
                  <a:pt x="45671" y="32570"/>
                </a:lnTo>
                <a:lnTo>
                  <a:pt x="48703" y="28051"/>
                </a:lnTo>
                <a:lnTo>
                  <a:pt x="51519" y="23450"/>
                </a:lnTo>
                <a:lnTo>
                  <a:pt x="54984" y="19589"/>
                </a:lnTo>
                <a:lnTo>
                  <a:pt x="58880" y="16221"/>
                </a:lnTo>
                <a:lnTo>
                  <a:pt x="63066" y="13182"/>
                </a:lnTo>
                <a:lnTo>
                  <a:pt x="67444" y="10363"/>
                </a:lnTo>
                <a:lnTo>
                  <a:pt x="71950" y="7689"/>
                </a:lnTo>
                <a:lnTo>
                  <a:pt x="76542" y="5113"/>
                </a:lnTo>
                <a:lnTo>
                  <a:pt x="80396" y="3396"/>
                </a:lnTo>
                <a:lnTo>
                  <a:pt x="83760" y="2251"/>
                </a:lnTo>
                <a:lnTo>
                  <a:pt x="86797" y="1487"/>
                </a:lnTo>
                <a:lnTo>
                  <a:pt x="89614" y="979"/>
                </a:lnTo>
                <a:lnTo>
                  <a:pt x="94862" y="413"/>
                </a:lnTo>
                <a:lnTo>
                  <a:pt x="98166" y="262"/>
                </a:lnTo>
                <a:lnTo>
                  <a:pt x="109607" y="50"/>
                </a:lnTo>
                <a:lnTo>
                  <a:pt x="115654" y="0"/>
                </a:lnTo>
                <a:lnTo>
                  <a:pt x="118377" y="781"/>
                </a:lnTo>
                <a:lnTo>
                  <a:pt x="123521" y="3765"/>
                </a:lnTo>
                <a:lnTo>
                  <a:pt x="125209" y="5672"/>
                </a:lnTo>
                <a:lnTo>
                  <a:pt x="126335" y="7737"/>
                </a:lnTo>
                <a:lnTo>
                  <a:pt x="127086" y="9907"/>
                </a:lnTo>
                <a:lnTo>
                  <a:pt x="129174" y="12148"/>
                </a:lnTo>
                <a:lnTo>
                  <a:pt x="132153" y="14436"/>
                </a:lnTo>
                <a:lnTo>
                  <a:pt x="135728" y="16754"/>
                </a:lnTo>
                <a:lnTo>
                  <a:pt x="138110" y="19888"/>
                </a:lnTo>
                <a:lnTo>
                  <a:pt x="139698" y="23564"/>
                </a:lnTo>
                <a:lnTo>
                  <a:pt x="140757" y="27603"/>
                </a:lnTo>
                <a:lnTo>
                  <a:pt x="142256" y="31089"/>
                </a:lnTo>
                <a:lnTo>
                  <a:pt x="144050" y="34206"/>
                </a:lnTo>
                <a:lnTo>
                  <a:pt x="146040" y="37079"/>
                </a:lnTo>
                <a:lnTo>
                  <a:pt x="148160" y="40581"/>
                </a:lnTo>
                <a:lnTo>
                  <a:pt x="150367" y="44503"/>
                </a:lnTo>
                <a:lnTo>
                  <a:pt x="152632" y="48706"/>
                </a:lnTo>
                <a:lnTo>
                  <a:pt x="154142" y="53095"/>
                </a:lnTo>
                <a:lnTo>
                  <a:pt x="155148" y="57609"/>
                </a:lnTo>
                <a:lnTo>
                  <a:pt x="155820" y="62205"/>
                </a:lnTo>
                <a:lnTo>
                  <a:pt x="156267" y="66063"/>
                </a:lnTo>
                <a:lnTo>
                  <a:pt x="156565" y="69429"/>
                </a:lnTo>
                <a:lnTo>
                  <a:pt x="156764" y="72467"/>
                </a:lnTo>
                <a:lnTo>
                  <a:pt x="156986" y="77959"/>
                </a:lnTo>
                <a:lnTo>
                  <a:pt x="157044" y="80534"/>
                </a:lnTo>
                <a:lnTo>
                  <a:pt x="157877" y="83045"/>
                </a:lnTo>
                <a:lnTo>
                  <a:pt x="159226" y="85513"/>
                </a:lnTo>
                <a:lnTo>
                  <a:pt x="160920" y="87952"/>
                </a:lnTo>
                <a:lnTo>
                  <a:pt x="162048" y="90372"/>
                </a:lnTo>
                <a:lnTo>
                  <a:pt x="162800" y="92778"/>
                </a:lnTo>
                <a:lnTo>
                  <a:pt x="163302" y="95177"/>
                </a:lnTo>
                <a:lnTo>
                  <a:pt x="164431" y="97569"/>
                </a:lnTo>
                <a:lnTo>
                  <a:pt x="165977" y="99958"/>
                </a:lnTo>
                <a:lnTo>
                  <a:pt x="167801" y="102345"/>
                </a:lnTo>
                <a:lnTo>
                  <a:pt x="169017" y="104729"/>
                </a:lnTo>
                <a:lnTo>
                  <a:pt x="169828" y="107113"/>
                </a:lnTo>
                <a:lnTo>
                  <a:pt x="171450" y="1142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9"/>
          <p:cNvSpPr/>
          <p:nvPr/>
        </p:nvSpPr>
        <p:spPr>
          <a:xfrm>
            <a:off x="8493959" y="1821958"/>
            <a:ext cx="171410" cy="213887"/>
          </a:xfrm>
          <a:custGeom>
            <a:avLst/>
            <a:gdLst/>
            <a:ahLst/>
            <a:cxnLst/>
            <a:rect l="0" t="0" r="0" b="0"/>
            <a:pathLst>
              <a:path w="171410" h="213887">
                <a:moveTo>
                  <a:pt x="114259" y="13985"/>
                </a:moveTo>
                <a:lnTo>
                  <a:pt x="118052" y="10193"/>
                </a:lnTo>
                <a:lnTo>
                  <a:pt x="118375" y="9076"/>
                </a:lnTo>
                <a:lnTo>
                  <a:pt x="117797" y="8331"/>
                </a:lnTo>
                <a:lnTo>
                  <a:pt x="114958" y="7136"/>
                </a:lnTo>
                <a:lnTo>
                  <a:pt x="110674" y="3136"/>
                </a:lnTo>
                <a:lnTo>
                  <a:pt x="108694" y="1990"/>
                </a:lnTo>
                <a:lnTo>
                  <a:pt x="104378" y="716"/>
                </a:lnTo>
                <a:lnTo>
                  <a:pt x="99813" y="151"/>
                </a:lnTo>
                <a:lnTo>
                  <a:pt x="97486" y="0"/>
                </a:lnTo>
                <a:lnTo>
                  <a:pt x="94346" y="693"/>
                </a:lnTo>
                <a:lnTo>
                  <a:pt x="90665" y="1949"/>
                </a:lnTo>
                <a:lnTo>
                  <a:pt x="86624" y="3579"/>
                </a:lnTo>
                <a:lnTo>
                  <a:pt x="83136" y="4667"/>
                </a:lnTo>
                <a:lnTo>
                  <a:pt x="80016" y="5392"/>
                </a:lnTo>
                <a:lnTo>
                  <a:pt x="77144" y="5875"/>
                </a:lnTo>
                <a:lnTo>
                  <a:pt x="73641" y="6991"/>
                </a:lnTo>
                <a:lnTo>
                  <a:pt x="69717" y="8529"/>
                </a:lnTo>
                <a:lnTo>
                  <a:pt x="65515" y="10347"/>
                </a:lnTo>
                <a:lnTo>
                  <a:pt x="56612" y="14485"/>
                </a:lnTo>
                <a:lnTo>
                  <a:pt x="23743" y="30683"/>
                </a:lnTo>
                <a:lnTo>
                  <a:pt x="19784" y="33055"/>
                </a:lnTo>
                <a:lnTo>
                  <a:pt x="16351" y="35430"/>
                </a:lnTo>
                <a:lnTo>
                  <a:pt x="13269" y="37806"/>
                </a:lnTo>
                <a:lnTo>
                  <a:pt x="10419" y="40185"/>
                </a:lnTo>
                <a:lnTo>
                  <a:pt x="5137" y="44944"/>
                </a:lnTo>
                <a:lnTo>
                  <a:pt x="3412" y="47324"/>
                </a:lnTo>
                <a:lnTo>
                  <a:pt x="1493" y="52086"/>
                </a:lnTo>
                <a:lnTo>
                  <a:pt x="641" y="56848"/>
                </a:lnTo>
                <a:lnTo>
                  <a:pt x="263" y="61610"/>
                </a:lnTo>
                <a:lnTo>
                  <a:pt x="94" y="66373"/>
                </a:lnTo>
                <a:lnTo>
                  <a:pt x="0" y="73517"/>
                </a:lnTo>
                <a:lnTo>
                  <a:pt x="780" y="75104"/>
                </a:lnTo>
                <a:lnTo>
                  <a:pt x="2094" y="76162"/>
                </a:lnTo>
                <a:lnTo>
                  <a:pt x="3764" y="76868"/>
                </a:lnTo>
                <a:lnTo>
                  <a:pt x="7736" y="79768"/>
                </a:lnTo>
                <a:lnTo>
                  <a:pt x="12941" y="83703"/>
                </a:lnTo>
                <a:lnTo>
                  <a:pt x="16550" y="85864"/>
                </a:lnTo>
                <a:lnTo>
                  <a:pt x="20546" y="88098"/>
                </a:lnTo>
                <a:lnTo>
                  <a:pt x="29217" y="92697"/>
                </a:lnTo>
                <a:lnTo>
                  <a:pt x="33752" y="95035"/>
                </a:lnTo>
                <a:lnTo>
                  <a:pt x="39157" y="97387"/>
                </a:lnTo>
                <a:lnTo>
                  <a:pt x="45140" y="99749"/>
                </a:lnTo>
                <a:lnTo>
                  <a:pt x="51512" y="102117"/>
                </a:lnTo>
                <a:lnTo>
                  <a:pt x="57346" y="103696"/>
                </a:lnTo>
                <a:lnTo>
                  <a:pt x="62824" y="104749"/>
                </a:lnTo>
                <a:lnTo>
                  <a:pt x="68063" y="105451"/>
                </a:lnTo>
                <a:lnTo>
                  <a:pt x="73936" y="106712"/>
                </a:lnTo>
                <a:lnTo>
                  <a:pt x="80234" y="108347"/>
                </a:lnTo>
                <a:lnTo>
                  <a:pt x="86813" y="110231"/>
                </a:lnTo>
                <a:lnTo>
                  <a:pt x="92787" y="113074"/>
                </a:lnTo>
                <a:lnTo>
                  <a:pt x="98356" y="116557"/>
                </a:lnTo>
                <a:lnTo>
                  <a:pt x="103658" y="120466"/>
                </a:lnTo>
                <a:lnTo>
                  <a:pt x="108779" y="123866"/>
                </a:lnTo>
                <a:lnTo>
                  <a:pt x="113782" y="126927"/>
                </a:lnTo>
                <a:lnTo>
                  <a:pt x="118703" y="129761"/>
                </a:lnTo>
                <a:lnTo>
                  <a:pt x="122778" y="132444"/>
                </a:lnTo>
                <a:lnTo>
                  <a:pt x="126288" y="135027"/>
                </a:lnTo>
                <a:lnTo>
                  <a:pt x="129423" y="137542"/>
                </a:lnTo>
                <a:lnTo>
                  <a:pt x="132306" y="140806"/>
                </a:lnTo>
                <a:lnTo>
                  <a:pt x="135022" y="144570"/>
                </a:lnTo>
                <a:lnTo>
                  <a:pt x="137625" y="148667"/>
                </a:lnTo>
                <a:lnTo>
                  <a:pt x="142637" y="155336"/>
                </a:lnTo>
                <a:lnTo>
                  <a:pt x="145083" y="158225"/>
                </a:lnTo>
                <a:lnTo>
                  <a:pt x="145921" y="161739"/>
                </a:lnTo>
                <a:lnTo>
                  <a:pt x="145686" y="165669"/>
                </a:lnTo>
                <a:lnTo>
                  <a:pt x="144735" y="169876"/>
                </a:lnTo>
                <a:lnTo>
                  <a:pt x="144102" y="173475"/>
                </a:lnTo>
                <a:lnTo>
                  <a:pt x="143398" y="179591"/>
                </a:lnTo>
                <a:lnTo>
                  <a:pt x="142416" y="182333"/>
                </a:lnTo>
                <a:lnTo>
                  <a:pt x="139208" y="187496"/>
                </a:lnTo>
                <a:lnTo>
                  <a:pt x="135138" y="192436"/>
                </a:lnTo>
                <a:lnTo>
                  <a:pt x="132941" y="194865"/>
                </a:lnTo>
                <a:lnTo>
                  <a:pt x="129889" y="197278"/>
                </a:lnTo>
                <a:lnTo>
                  <a:pt x="126266" y="199681"/>
                </a:lnTo>
                <a:lnTo>
                  <a:pt x="122263" y="202076"/>
                </a:lnTo>
                <a:lnTo>
                  <a:pt x="118802" y="204466"/>
                </a:lnTo>
                <a:lnTo>
                  <a:pt x="115701" y="206854"/>
                </a:lnTo>
                <a:lnTo>
                  <a:pt x="112838" y="209239"/>
                </a:lnTo>
                <a:lnTo>
                  <a:pt x="107543" y="211890"/>
                </a:lnTo>
                <a:lnTo>
                  <a:pt x="105020" y="212597"/>
                </a:lnTo>
                <a:lnTo>
                  <a:pt x="101749" y="213068"/>
                </a:lnTo>
                <a:lnTo>
                  <a:pt x="97982" y="213382"/>
                </a:lnTo>
                <a:lnTo>
                  <a:pt x="93883" y="213591"/>
                </a:lnTo>
                <a:lnTo>
                  <a:pt x="85095" y="213824"/>
                </a:lnTo>
                <a:lnTo>
                  <a:pt x="80529" y="213886"/>
                </a:lnTo>
                <a:lnTo>
                  <a:pt x="76691" y="213134"/>
                </a:lnTo>
                <a:lnTo>
                  <a:pt x="73338" y="211838"/>
                </a:lnTo>
                <a:lnTo>
                  <a:pt x="70310" y="210181"/>
                </a:lnTo>
                <a:lnTo>
                  <a:pt x="66703" y="209076"/>
                </a:lnTo>
                <a:lnTo>
                  <a:pt x="62712" y="208340"/>
                </a:lnTo>
                <a:lnTo>
                  <a:pt x="58463" y="207849"/>
                </a:lnTo>
                <a:lnTo>
                  <a:pt x="54837" y="205934"/>
                </a:lnTo>
                <a:lnTo>
                  <a:pt x="51626" y="203070"/>
                </a:lnTo>
                <a:lnTo>
                  <a:pt x="48691" y="199573"/>
                </a:lnTo>
                <a:lnTo>
                  <a:pt x="45941" y="196448"/>
                </a:lnTo>
                <a:lnTo>
                  <a:pt x="40769" y="190859"/>
                </a:lnTo>
                <a:lnTo>
                  <a:pt x="39072" y="187463"/>
                </a:lnTo>
                <a:lnTo>
                  <a:pt x="37941" y="183612"/>
                </a:lnTo>
                <a:lnTo>
                  <a:pt x="37186" y="179458"/>
                </a:lnTo>
                <a:lnTo>
                  <a:pt x="36683" y="175100"/>
                </a:lnTo>
                <a:lnTo>
                  <a:pt x="36349" y="170608"/>
                </a:lnTo>
                <a:lnTo>
                  <a:pt x="35976" y="162176"/>
                </a:lnTo>
                <a:lnTo>
                  <a:pt x="35811" y="155784"/>
                </a:lnTo>
                <a:lnTo>
                  <a:pt x="36559" y="152174"/>
                </a:lnTo>
                <a:lnTo>
                  <a:pt x="37854" y="148180"/>
                </a:lnTo>
                <a:lnTo>
                  <a:pt x="39510" y="143929"/>
                </a:lnTo>
                <a:lnTo>
                  <a:pt x="43466" y="132857"/>
                </a:lnTo>
                <a:lnTo>
                  <a:pt x="45633" y="126571"/>
                </a:lnTo>
                <a:lnTo>
                  <a:pt x="49459" y="120792"/>
                </a:lnTo>
                <a:lnTo>
                  <a:pt x="54390" y="115352"/>
                </a:lnTo>
                <a:lnTo>
                  <a:pt x="65426" y="105075"/>
                </a:lnTo>
                <a:lnTo>
                  <a:pt x="75623" y="95215"/>
                </a:lnTo>
                <a:lnTo>
                  <a:pt x="81357" y="90364"/>
                </a:lnTo>
                <a:lnTo>
                  <a:pt x="87562" y="85542"/>
                </a:lnTo>
                <a:lnTo>
                  <a:pt x="94081" y="80740"/>
                </a:lnTo>
                <a:lnTo>
                  <a:pt x="100013" y="76744"/>
                </a:lnTo>
                <a:lnTo>
                  <a:pt x="105555" y="73287"/>
                </a:lnTo>
                <a:lnTo>
                  <a:pt x="110839" y="70189"/>
                </a:lnTo>
                <a:lnTo>
                  <a:pt x="115153" y="66536"/>
                </a:lnTo>
                <a:lnTo>
                  <a:pt x="118824" y="62513"/>
                </a:lnTo>
                <a:lnTo>
                  <a:pt x="122065" y="58243"/>
                </a:lnTo>
                <a:lnTo>
                  <a:pt x="125813" y="53809"/>
                </a:lnTo>
                <a:lnTo>
                  <a:pt x="129899" y="49266"/>
                </a:lnTo>
                <a:lnTo>
                  <a:pt x="141118" y="37403"/>
                </a:lnTo>
                <a:lnTo>
                  <a:pt x="152021" y="26284"/>
                </a:lnTo>
                <a:lnTo>
                  <a:pt x="154514" y="24566"/>
                </a:lnTo>
                <a:lnTo>
                  <a:pt x="159403" y="22656"/>
                </a:lnTo>
                <a:lnTo>
                  <a:pt x="161024" y="21354"/>
                </a:lnTo>
                <a:lnTo>
                  <a:pt x="162104" y="19691"/>
                </a:lnTo>
                <a:lnTo>
                  <a:pt x="164228" y="14084"/>
                </a:lnTo>
                <a:lnTo>
                  <a:pt x="166365" y="14029"/>
                </a:lnTo>
                <a:lnTo>
                  <a:pt x="171409" y="139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0"/>
          <p:cNvSpPr/>
          <p:nvPr/>
        </p:nvSpPr>
        <p:spPr>
          <a:xfrm>
            <a:off x="8723540" y="1843087"/>
            <a:ext cx="184590" cy="170333"/>
          </a:xfrm>
          <a:custGeom>
            <a:avLst/>
            <a:gdLst/>
            <a:ahLst/>
            <a:cxnLst/>
            <a:rect l="0" t="0" r="0" b="0"/>
            <a:pathLst>
              <a:path w="184590" h="170333">
                <a:moveTo>
                  <a:pt x="34697" y="0"/>
                </a:moveTo>
                <a:lnTo>
                  <a:pt x="30904" y="3792"/>
                </a:lnTo>
                <a:lnTo>
                  <a:pt x="29787" y="5703"/>
                </a:lnTo>
                <a:lnTo>
                  <a:pt x="28546" y="9943"/>
                </a:lnTo>
                <a:lnTo>
                  <a:pt x="27994" y="14474"/>
                </a:lnTo>
                <a:lnTo>
                  <a:pt x="27749" y="19133"/>
                </a:lnTo>
                <a:lnTo>
                  <a:pt x="27640" y="23849"/>
                </a:lnTo>
                <a:lnTo>
                  <a:pt x="26818" y="27012"/>
                </a:lnTo>
                <a:lnTo>
                  <a:pt x="25475" y="30708"/>
                </a:lnTo>
                <a:lnTo>
                  <a:pt x="23787" y="34760"/>
                </a:lnTo>
                <a:lnTo>
                  <a:pt x="21868" y="38254"/>
                </a:lnTo>
                <a:lnTo>
                  <a:pt x="19794" y="41378"/>
                </a:lnTo>
                <a:lnTo>
                  <a:pt x="17618" y="44254"/>
                </a:lnTo>
                <a:lnTo>
                  <a:pt x="16167" y="47759"/>
                </a:lnTo>
                <a:lnTo>
                  <a:pt x="15200" y="51683"/>
                </a:lnTo>
                <a:lnTo>
                  <a:pt x="14556" y="55887"/>
                </a:lnTo>
                <a:lnTo>
                  <a:pt x="13332" y="60277"/>
                </a:lnTo>
                <a:lnTo>
                  <a:pt x="11722" y="64791"/>
                </a:lnTo>
                <a:lnTo>
                  <a:pt x="9856" y="69388"/>
                </a:lnTo>
                <a:lnTo>
                  <a:pt x="8611" y="73246"/>
                </a:lnTo>
                <a:lnTo>
                  <a:pt x="7782" y="76612"/>
                </a:lnTo>
                <a:lnTo>
                  <a:pt x="7229" y="79649"/>
                </a:lnTo>
                <a:lnTo>
                  <a:pt x="6860" y="83262"/>
                </a:lnTo>
                <a:lnTo>
                  <a:pt x="6613" y="87258"/>
                </a:lnTo>
                <a:lnTo>
                  <a:pt x="6450" y="91510"/>
                </a:lnTo>
                <a:lnTo>
                  <a:pt x="5547" y="95931"/>
                </a:lnTo>
                <a:lnTo>
                  <a:pt x="4152" y="100467"/>
                </a:lnTo>
                <a:lnTo>
                  <a:pt x="2426" y="105078"/>
                </a:lnTo>
                <a:lnTo>
                  <a:pt x="1277" y="108946"/>
                </a:lnTo>
                <a:lnTo>
                  <a:pt x="511" y="112318"/>
                </a:lnTo>
                <a:lnTo>
                  <a:pt x="0" y="115360"/>
                </a:lnTo>
                <a:lnTo>
                  <a:pt x="453" y="118975"/>
                </a:lnTo>
                <a:lnTo>
                  <a:pt x="1549" y="122973"/>
                </a:lnTo>
                <a:lnTo>
                  <a:pt x="3073" y="127226"/>
                </a:lnTo>
                <a:lnTo>
                  <a:pt x="4090" y="130855"/>
                </a:lnTo>
                <a:lnTo>
                  <a:pt x="4768" y="134068"/>
                </a:lnTo>
                <a:lnTo>
                  <a:pt x="5218" y="137004"/>
                </a:lnTo>
                <a:lnTo>
                  <a:pt x="6314" y="139754"/>
                </a:lnTo>
                <a:lnTo>
                  <a:pt x="9647" y="144928"/>
                </a:lnTo>
                <a:lnTo>
                  <a:pt x="13774" y="149873"/>
                </a:lnTo>
                <a:lnTo>
                  <a:pt x="18255" y="154717"/>
                </a:lnTo>
                <a:lnTo>
                  <a:pt x="22892" y="159515"/>
                </a:lnTo>
                <a:lnTo>
                  <a:pt x="25239" y="161112"/>
                </a:lnTo>
                <a:lnTo>
                  <a:pt x="29965" y="162887"/>
                </a:lnTo>
                <a:lnTo>
                  <a:pt x="34710" y="165792"/>
                </a:lnTo>
                <a:lnTo>
                  <a:pt x="37088" y="167678"/>
                </a:lnTo>
                <a:lnTo>
                  <a:pt x="40259" y="168935"/>
                </a:lnTo>
                <a:lnTo>
                  <a:pt x="43962" y="169774"/>
                </a:lnTo>
                <a:lnTo>
                  <a:pt x="48017" y="170332"/>
                </a:lnTo>
                <a:lnTo>
                  <a:pt x="52308" y="169911"/>
                </a:lnTo>
                <a:lnTo>
                  <a:pt x="56757" y="168837"/>
                </a:lnTo>
                <a:lnTo>
                  <a:pt x="61310" y="167327"/>
                </a:lnTo>
                <a:lnTo>
                  <a:pt x="65932" y="166320"/>
                </a:lnTo>
                <a:lnTo>
                  <a:pt x="70603" y="165649"/>
                </a:lnTo>
                <a:lnTo>
                  <a:pt x="75302" y="165201"/>
                </a:lnTo>
                <a:lnTo>
                  <a:pt x="80024" y="164109"/>
                </a:lnTo>
                <a:lnTo>
                  <a:pt x="84758" y="162587"/>
                </a:lnTo>
                <a:lnTo>
                  <a:pt x="89502" y="160779"/>
                </a:lnTo>
                <a:lnTo>
                  <a:pt x="94253" y="158780"/>
                </a:lnTo>
                <a:lnTo>
                  <a:pt x="99007" y="156653"/>
                </a:lnTo>
                <a:lnTo>
                  <a:pt x="103764" y="154442"/>
                </a:lnTo>
                <a:lnTo>
                  <a:pt x="109316" y="152174"/>
                </a:lnTo>
                <a:lnTo>
                  <a:pt x="115400" y="149868"/>
                </a:lnTo>
                <a:lnTo>
                  <a:pt x="121837" y="147537"/>
                </a:lnTo>
                <a:lnTo>
                  <a:pt x="127715" y="145189"/>
                </a:lnTo>
                <a:lnTo>
                  <a:pt x="133222" y="142830"/>
                </a:lnTo>
                <a:lnTo>
                  <a:pt x="143573" y="138093"/>
                </a:lnTo>
                <a:lnTo>
                  <a:pt x="153465" y="133341"/>
                </a:lnTo>
                <a:lnTo>
                  <a:pt x="157533" y="130169"/>
                </a:lnTo>
                <a:lnTo>
                  <a:pt x="161037" y="126467"/>
                </a:lnTo>
                <a:lnTo>
                  <a:pt x="164168" y="122411"/>
                </a:lnTo>
                <a:lnTo>
                  <a:pt x="167049" y="118914"/>
                </a:lnTo>
                <a:lnTo>
                  <a:pt x="169763" y="115788"/>
                </a:lnTo>
                <a:lnTo>
                  <a:pt x="172366" y="112911"/>
                </a:lnTo>
                <a:lnTo>
                  <a:pt x="174895" y="109405"/>
                </a:lnTo>
                <a:lnTo>
                  <a:pt x="177375" y="105481"/>
                </a:lnTo>
                <a:lnTo>
                  <a:pt x="179821" y="101277"/>
                </a:lnTo>
                <a:lnTo>
                  <a:pt x="181453" y="97680"/>
                </a:lnTo>
                <a:lnTo>
                  <a:pt x="182541" y="94489"/>
                </a:lnTo>
                <a:lnTo>
                  <a:pt x="183265" y="91568"/>
                </a:lnTo>
                <a:lnTo>
                  <a:pt x="183750" y="88033"/>
                </a:lnTo>
                <a:lnTo>
                  <a:pt x="184072" y="84088"/>
                </a:lnTo>
                <a:lnTo>
                  <a:pt x="184430" y="76266"/>
                </a:lnTo>
                <a:lnTo>
                  <a:pt x="184589" y="70144"/>
                </a:lnTo>
                <a:lnTo>
                  <a:pt x="183838" y="66607"/>
                </a:lnTo>
                <a:lnTo>
                  <a:pt x="182542" y="62661"/>
                </a:lnTo>
                <a:lnTo>
                  <a:pt x="180886" y="58443"/>
                </a:lnTo>
                <a:lnTo>
                  <a:pt x="178987" y="54837"/>
                </a:lnTo>
                <a:lnTo>
                  <a:pt x="176929" y="51639"/>
                </a:lnTo>
                <a:lnTo>
                  <a:pt x="174762" y="48714"/>
                </a:lnTo>
                <a:lnTo>
                  <a:pt x="171730" y="45176"/>
                </a:lnTo>
                <a:lnTo>
                  <a:pt x="168121" y="41230"/>
                </a:lnTo>
                <a:lnTo>
                  <a:pt x="157573" y="30208"/>
                </a:lnTo>
                <a:lnTo>
                  <a:pt x="146899" y="19373"/>
                </a:lnTo>
                <a:lnTo>
                  <a:pt x="143630" y="16884"/>
                </a:lnTo>
                <a:lnTo>
                  <a:pt x="139863" y="14431"/>
                </a:lnTo>
                <a:lnTo>
                  <a:pt x="135764" y="12002"/>
                </a:lnTo>
                <a:lnTo>
                  <a:pt x="132238" y="9589"/>
                </a:lnTo>
                <a:lnTo>
                  <a:pt x="129093" y="7186"/>
                </a:lnTo>
                <a:lnTo>
                  <a:pt x="126203" y="4791"/>
                </a:lnTo>
                <a:lnTo>
                  <a:pt x="122689" y="3194"/>
                </a:lnTo>
                <a:lnTo>
                  <a:pt x="118759" y="2129"/>
                </a:lnTo>
                <a:lnTo>
                  <a:pt x="114549" y="1419"/>
                </a:lnTo>
                <a:lnTo>
                  <a:pt x="110158" y="946"/>
                </a:lnTo>
                <a:lnTo>
                  <a:pt x="105642" y="631"/>
                </a:lnTo>
                <a:lnTo>
                  <a:pt x="101043" y="421"/>
                </a:lnTo>
                <a:lnTo>
                  <a:pt x="91701" y="187"/>
                </a:lnTo>
                <a:lnTo>
                  <a:pt x="50370" y="3"/>
                </a:lnTo>
                <a:lnTo>
                  <a:pt x="45940" y="796"/>
                </a:lnTo>
                <a:lnTo>
                  <a:pt x="41399" y="2118"/>
                </a:lnTo>
                <a:lnTo>
                  <a:pt x="36783" y="3793"/>
                </a:lnTo>
                <a:lnTo>
                  <a:pt x="32913" y="5704"/>
                </a:lnTo>
                <a:lnTo>
                  <a:pt x="29539" y="7771"/>
                </a:lnTo>
                <a:lnTo>
                  <a:pt x="26496" y="9943"/>
                </a:lnTo>
                <a:lnTo>
                  <a:pt x="24467" y="12185"/>
                </a:lnTo>
                <a:lnTo>
                  <a:pt x="23115" y="14474"/>
                </a:lnTo>
                <a:lnTo>
                  <a:pt x="2041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"/>
          <p:cNvSpPr/>
          <p:nvPr/>
        </p:nvSpPr>
        <p:spPr>
          <a:xfrm>
            <a:off x="4822031" y="2078831"/>
            <a:ext cx="885826" cy="64295"/>
          </a:xfrm>
          <a:custGeom>
            <a:avLst/>
            <a:gdLst/>
            <a:ahLst/>
            <a:cxnLst/>
            <a:rect l="0" t="0" r="0" b="0"/>
            <a:pathLst>
              <a:path w="885826" h="64295">
                <a:moveTo>
                  <a:pt x="0" y="64294"/>
                </a:moveTo>
                <a:lnTo>
                  <a:pt x="20792" y="64294"/>
                </a:lnTo>
                <a:lnTo>
                  <a:pt x="24180" y="63500"/>
                </a:lnTo>
                <a:lnTo>
                  <a:pt x="27232" y="62177"/>
                </a:lnTo>
                <a:lnTo>
                  <a:pt x="30061" y="60501"/>
                </a:lnTo>
                <a:lnTo>
                  <a:pt x="37437" y="58639"/>
                </a:lnTo>
                <a:lnTo>
                  <a:pt x="64444" y="57281"/>
                </a:lnTo>
                <a:lnTo>
                  <a:pt x="101432" y="57157"/>
                </a:lnTo>
                <a:lnTo>
                  <a:pt x="107309" y="57949"/>
                </a:lnTo>
                <a:lnTo>
                  <a:pt x="112814" y="59270"/>
                </a:lnTo>
                <a:lnTo>
                  <a:pt x="118072" y="60944"/>
                </a:lnTo>
                <a:lnTo>
                  <a:pt x="130264" y="62805"/>
                </a:lnTo>
                <a:lnTo>
                  <a:pt x="153701" y="63999"/>
                </a:lnTo>
                <a:lnTo>
                  <a:pt x="165943" y="62046"/>
                </a:lnTo>
                <a:lnTo>
                  <a:pt x="172541" y="60414"/>
                </a:lnTo>
                <a:lnTo>
                  <a:pt x="186222" y="58601"/>
                </a:lnTo>
                <a:lnTo>
                  <a:pt x="210616" y="57436"/>
                </a:lnTo>
                <a:lnTo>
                  <a:pt x="243341" y="57188"/>
                </a:lnTo>
                <a:lnTo>
                  <a:pt x="357188" y="57150"/>
                </a:lnTo>
                <a:lnTo>
                  <a:pt x="364331" y="56356"/>
                </a:lnTo>
                <a:lnTo>
                  <a:pt x="371475" y="55033"/>
                </a:lnTo>
                <a:lnTo>
                  <a:pt x="378619" y="53358"/>
                </a:lnTo>
                <a:lnTo>
                  <a:pt x="392906" y="51496"/>
                </a:lnTo>
                <a:lnTo>
                  <a:pt x="414337" y="50447"/>
                </a:lnTo>
                <a:lnTo>
                  <a:pt x="429419" y="49408"/>
                </a:lnTo>
                <a:lnTo>
                  <a:pt x="437885" y="48020"/>
                </a:lnTo>
                <a:lnTo>
                  <a:pt x="446705" y="46301"/>
                </a:lnTo>
                <a:lnTo>
                  <a:pt x="462854" y="44390"/>
                </a:lnTo>
                <a:lnTo>
                  <a:pt x="485334" y="43315"/>
                </a:lnTo>
                <a:lnTo>
                  <a:pt x="507075" y="42997"/>
                </a:lnTo>
                <a:lnTo>
                  <a:pt x="522229" y="42128"/>
                </a:lnTo>
                <a:lnTo>
                  <a:pt x="530715" y="40785"/>
                </a:lnTo>
                <a:lnTo>
                  <a:pt x="539548" y="39097"/>
                </a:lnTo>
                <a:lnTo>
                  <a:pt x="555712" y="37220"/>
                </a:lnTo>
                <a:lnTo>
                  <a:pt x="580315" y="36163"/>
                </a:lnTo>
                <a:lnTo>
                  <a:pt x="613281" y="35806"/>
                </a:lnTo>
                <a:lnTo>
                  <a:pt x="620786" y="34983"/>
                </a:lnTo>
                <a:lnTo>
                  <a:pt x="628169" y="33641"/>
                </a:lnTo>
                <a:lnTo>
                  <a:pt x="635473" y="31952"/>
                </a:lnTo>
                <a:lnTo>
                  <a:pt x="649939" y="30076"/>
                </a:lnTo>
                <a:lnTo>
                  <a:pt x="671470" y="29019"/>
                </a:lnTo>
                <a:lnTo>
                  <a:pt x="692931" y="28707"/>
                </a:lnTo>
                <a:lnTo>
                  <a:pt x="707225" y="27840"/>
                </a:lnTo>
                <a:lnTo>
                  <a:pt x="714371" y="26497"/>
                </a:lnTo>
                <a:lnTo>
                  <a:pt x="721516" y="24808"/>
                </a:lnTo>
                <a:lnTo>
                  <a:pt x="735805" y="22932"/>
                </a:lnTo>
                <a:lnTo>
                  <a:pt x="760589" y="21727"/>
                </a:lnTo>
                <a:lnTo>
                  <a:pt x="781565" y="20696"/>
                </a:lnTo>
                <a:lnTo>
                  <a:pt x="787744" y="19353"/>
                </a:lnTo>
                <a:lnTo>
                  <a:pt x="794243" y="17665"/>
                </a:lnTo>
                <a:lnTo>
                  <a:pt x="805699" y="15789"/>
                </a:lnTo>
                <a:lnTo>
                  <a:pt x="810976" y="15288"/>
                </a:lnTo>
                <a:lnTo>
                  <a:pt x="815288" y="14161"/>
                </a:lnTo>
                <a:lnTo>
                  <a:pt x="818957" y="12615"/>
                </a:lnTo>
                <a:lnTo>
                  <a:pt x="822196" y="10792"/>
                </a:lnTo>
                <a:lnTo>
                  <a:pt x="825943" y="9575"/>
                </a:lnTo>
                <a:lnTo>
                  <a:pt x="834340" y="8224"/>
                </a:lnTo>
                <a:lnTo>
                  <a:pt x="838008" y="7070"/>
                </a:lnTo>
                <a:lnTo>
                  <a:pt x="841247" y="5507"/>
                </a:lnTo>
                <a:lnTo>
                  <a:pt x="844200" y="3671"/>
                </a:lnTo>
                <a:lnTo>
                  <a:pt x="846962" y="2448"/>
                </a:lnTo>
                <a:lnTo>
                  <a:pt x="852149" y="1088"/>
                </a:lnTo>
                <a:lnTo>
                  <a:pt x="879392" y="0"/>
                </a:lnTo>
                <a:lnTo>
                  <a:pt x="8858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"/>
          <p:cNvSpPr/>
          <p:nvPr/>
        </p:nvSpPr>
        <p:spPr>
          <a:xfrm>
            <a:off x="5157787" y="2243163"/>
            <a:ext cx="228180" cy="228538"/>
          </a:xfrm>
          <a:custGeom>
            <a:avLst/>
            <a:gdLst/>
            <a:ahLst/>
            <a:cxnLst/>
            <a:rect l="0" t="0" r="0" b="0"/>
            <a:pathLst>
              <a:path w="228180" h="228538">
                <a:moveTo>
                  <a:pt x="92869" y="7118"/>
                </a:moveTo>
                <a:lnTo>
                  <a:pt x="96661" y="3326"/>
                </a:lnTo>
                <a:lnTo>
                  <a:pt x="98572" y="2208"/>
                </a:lnTo>
                <a:lnTo>
                  <a:pt x="102812" y="967"/>
                </a:lnTo>
                <a:lnTo>
                  <a:pt x="109662" y="268"/>
                </a:lnTo>
                <a:lnTo>
                  <a:pt x="116472" y="105"/>
                </a:lnTo>
                <a:lnTo>
                  <a:pt x="129987" y="0"/>
                </a:lnTo>
                <a:lnTo>
                  <a:pt x="132695" y="785"/>
                </a:lnTo>
                <a:lnTo>
                  <a:pt x="137821" y="3774"/>
                </a:lnTo>
                <a:lnTo>
                  <a:pt x="144862" y="5632"/>
                </a:lnTo>
                <a:lnTo>
                  <a:pt x="148963" y="6127"/>
                </a:lnTo>
                <a:lnTo>
                  <a:pt x="155635" y="6677"/>
                </a:lnTo>
                <a:lnTo>
                  <a:pt x="158525" y="6824"/>
                </a:lnTo>
                <a:lnTo>
                  <a:pt x="161246" y="7716"/>
                </a:lnTo>
                <a:lnTo>
                  <a:pt x="166386" y="10823"/>
                </a:lnTo>
                <a:lnTo>
                  <a:pt x="171316" y="12733"/>
                </a:lnTo>
                <a:lnTo>
                  <a:pt x="173742" y="13243"/>
                </a:lnTo>
                <a:lnTo>
                  <a:pt x="175359" y="14376"/>
                </a:lnTo>
                <a:lnTo>
                  <a:pt x="176438" y="15925"/>
                </a:lnTo>
                <a:lnTo>
                  <a:pt x="177156" y="17752"/>
                </a:lnTo>
                <a:lnTo>
                  <a:pt x="177955" y="24015"/>
                </a:lnTo>
                <a:lnTo>
                  <a:pt x="178168" y="27908"/>
                </a:lnTo>
                <a:lnTo>
                  <a:pt x="176723" y="31296"/>
                </a:lnTo>
                <a:lnTo>
                  <a:pt x="174171" y="34349"/>
                </a:lnTo>
                <a:lnTo>
                  <a:pt x="167897" y="39858"/>
                </a:lnTo>
                <a:lnTo>
                  <a:pt x="162462" y="44952"/>
                </a:lnTo>
                <a:lnTo>
                  <a:pt x="157401" y="51979"/>
                </a:lnTo>
                <a:lnTo>
                  <a:pt x="154941" y="56075"/>
                </a:lnTo>
                <a:lnTo>
                  <a:pt x="147973" y="62743"/>
                </a:lnTo>
                <a:lnTo>
                  <a:pt x="143892" y="65633"/>
                </a:lnTo>
                <a:lnTo>
                  <a:pt x="139585" y="68353"/>
                </a:lnTo>
                <a:lnTo>
                  <a:pt x="135125" y="70960"/>
                </a:lnTo>
                <a:lnTo>
                  <a:pt x="130565" y="73492"/>
                </a:lnTo>
                <a:lnTo>
                  <a:pt x="126731" y="75973"/>
                </a:lnTo>
                <a:lnTo>
                  <a:pt x="120354" y="80847"/>
                </a:lnTo>
                <a:lnTo>
                  <a:pt x="116748" y="82465"/>
                </a:lnTo>
                <a:lnTo>
                  <a:pt x="112757" y="83543"/>
                </a:lnTo>
                <a:lnTo>
                  <a:pt x="108509" y="84261"/>
                </a:lnTo>
                <a:lnTo>
                  <a:pt x="101672" y="85060"/>
                </a:lnTo>
                <a:lnTo>
                  <a:pt x="98737" y="85273"/>
                </a:lnTo>
                <a:lnTo>
                  <a:pt x="95988" y="86209"/>
                </a:lnTo>
                <a:lnTo>
                  <a:pt x="90815" y="89365"/>
                </a:lnTo>
                <a:lnTo>
                  <a:pt x="88325" y="89731"/>
                </a:lnTo>
                <a:lnTo>
                  <a:pt x="85871" y="89181"/>
                </a:lnTo>
                <a:lnTo>
                  <a:pt x="78619" y="85717"/>
                </a:lnTo>
                <a:lnTo>
                  <a:pt x="84735" y="85701"/>
                </a:lnTo>
                <a:lnTo>
                  <a:pt x="89519" y="83583"/>
                </a:lnTo>
                <a:lnTo>
                  <a:pt x="96142" y="80790"/>
                </a:lnTo>
                <a:lnTo>
                  <a:pt x="101732" y="79548"/>
                </a:lnTo>
                <a:lnTo>
                  <a:pt x="105921" y="79217"/>
                </a:lnTo>
                <a:lnTo>
                  <a:pt x="111096" y="78997"/>
                </a:lnTo>
                <a:lnTo>
                  <a:pt x="127638" y="78686"/>
                </a:lnTo>
                <a:lnTo>
                  <a:pt x="132717" y="78642"/>
                </a:lnTo>
                <a:lnTo>
                  <a:pt x="137691" y="79407"/>
                </a:lnTo>
                <a:lnTo>
                  <a:pt x="142594" y="80711"/>
                </a:lnTo>
                <a:lnTo>
                  <a:pt x="147450" y="82373"/>
                </a:lnTo>
                <a:lnTo>
                  <a:pt x="152275" y="84276"/>
                </a:lnTo>
                <a:lnTo>
                  <a:pt x="157079" y="86338"/>
                </a:lnTo>
                <a:lnTo>
                  <a:pt x="161869" y="88506"/>
                </a:lnTo>
                <a:lnTo>
                  <a:pt x="166650" y="89952"/>
                </a:lnTo>
                <a:lnTo>
                  <a:pt x="171426" y="90915"/>
                </a:lnTo>
                <a:lnTo>
                  <a:pt x="176196" y="91558"/>
                </a:lnTo>
                <a:lnTo>
                  <a:pt x="180964" y="92780"/>
                </a:lnTo>
                <a:lnTo>
                  <a:pt x="185730" y="94388"/>
                </a:lnTo>
                <a:lnTo>
                  <a:pt x="190495" y="96254"/>
                </a:lnTo>
                <a:lnTo>
                  <a:pt x="194465" y="98292"/>
                </a:lnTo>
                <a:lnTo>
                  <a:pt x="200994" y="102673"/>
                </a:lnTo>
                <a:lnTo>
                  <a:pt x="206541" y="109383"/>
                </a:lnTo>
                <a:lnTo>
                  <a:pt x="209131" y="113394"/>
                </a:lnTo>
                <a:lnTo>
                  <a:pt x="214127" y="119968"/>
                </a:lnTo>
                <a:lnTo>
                  <a:pt x="218992" y="126330"/>
                </a:lnTo>
                <a:lnTo>
                  <a:pt x="221401" y="130249"/>
                </a:lnTo>
                <a:lnTo>
                  <a:pt x="223801" y="134449"/>
                </a:lnTo>
                <a:lnTo>
                  <a:pt x="225401" y="138836"/>
                </a:lnTo>
                <a:lnTo>
                  <a:pt x="226467" y="143349"/>
                </a:lnTo>
                <a:lnTo>
                  <a:pt x="227178" y="147945"/>
                </a:lnTo>
                <a:lnTo>
                  <a:pt x="227652" y="151803"/>
                </a:lnTo>
                <a:lnTo>
                  <a:pt x="228179" y="158205"/>
                </a:lnTo>
                <a:lnTo>
                  <a:pt x="227526" y="161818"/>
                </a:lnTo>
                <a:lnTo>
                  <a:pt x="226296" y="165814"/>
                </a:lnTo>
                <a:lnTo>
                  <a:pt x="224683" y="170065"/>
                </a:lnTo>
                <a:lnTo>
                  <a:pt x="222020" y="174487"/>
                </a:lnTo>
                <a:lnTo>
                  <a:pt x="218657" y="179022"/>
                </a:lnTo>
                <a:lnTo>
                  <a:pt x="214828" y="183633"/>
                </a:lnTo>
                <a:lnTo>
                  <a:pt x="211481" y="187501"/>
                </a:lnTo>
                <a:lnTo>
                  <a:pt x="205646" y="193915"/>
                </a:lnTo>
                <a:lnTo>
                  <a:pt x="202185" y="196737"/>
                </a:lnTo>
                <a:lnTo>
                  <a:pt x="198290" y="199412"/>
                </a:lnTo>
                <a:lnTo>
                  <a:pt x="194106" y="201989"/>
                </a:lnTo>
                <a:lnTo>
                  <a:pt x="189729" y="204500"/>
                </a:lnTo>
                <a:lnTo>
                  <a:pt x="180632" y="209408"/>
                </a:lnTo>
                <a:lnTo>
                  <a:pt x="157118" y="221415"/>
                </a:lnTo>
                <a:lnTo>
                  <a:pt x="152370" y="223801"/>
                </a:lnTo>
                <a:lnTo>
                  <a:pt x="147618" y="225392"/>
                </a:lnTo>
                <a:lnTo>
                  <a:pt x="142862" y="226453"/>
                </a:lnTo>
                <a:lnTo>
                  <a:pt x="138104" y="227160"/>
                </a:lnTo>
                <a:lnTo>
                  <a:pt x="132550" y="227631"/>
                </a:lnTo>
                <a:lnTo>
                  <a:pt x="126467" y="227946"/>
                </a:lnTo>
                <a:lnTo>
                  <a:pt x="114151" y="228295"/>
                </a:lnTo>
                <a:lnTo>
                  <a:pt x="88400" y="228537"/>
                </a:lnTo>
                <a:lnTo>
                  <a:pt x="82746" y="227756"/>
                </a:lnTo>
                <a:lnTo>
                  <a:pt x="76595" y="226441"/>
                </a:lnTo>
                <a:lnTo>
                  <a:pt x="70114" y="224771"/>
                </a:lnTo>
                <a:lnTo>
                  <a:pt x="64999" y="223657"/>
                </a:lnTo>
                <a:lnTo>
                  <a:pt x="60795" y="222915"/>
                </a:lnTo>
                <a:lnTo>
                  <a:pt x="57199" y="222420"/>
                </a:lnTo>
                <a:lnTo>
                  <a:pt x="53214" y="221296"/>
                </a:lnTo>
                <a:lnTo>
                  <a:pt x="48970" y="219754"/>
                </a:lnTo>
                <a:lnTo>
                  <a:pt x="44552" y="217931"/>
                </a:lnTo>
                <a:lnTo>
                  <a:pt x="37528" y="215906"/>
                </a:lnTo>
                <a:lnTo>
                  <a:pt x="34544" y="215366"/>
                </a:lnTo>
                <a:lnTo>
                  <a:pt x="29111" y="212650"/>
                </a:lnTo>
                <a:lnTo>
                  <a:pt x="26551" y="210814"/>
                </a:lnTo>
                <a:lnTo>
                  <a:pt x="24845" y="208797"/>
                </a:lnTo>
                <a:lnTo>
                  <a:pt x="23707" y="206658"/>
                </a:lnTo>
                <a:lnTo>
                  <a:pt x="22949" y="204438"/>
                </a:lnTo>
                <a:lnTo>
                  <a:pt x="21649" y="202959"/>
                </a:lnTo>
                <a:lnTo>
                  <a:pt x="19989" y="201972"/>
                </a:lnTo>
                <a:lnTo>
                  <a:pt x="18089" y="201314"/>
                </a:lnTo>
                <a:lnTo>
                  <a:pt x="16821" y="200082"/>
                </a:lnTo>
                <a:lnTo>
                  <a:pt x="15977" y="198467"/>
                </a:lnTo>
                <a:lnTo>
                  <a:pt x="15414" y="196596"/>
                </a:lnTo>
                <a:lnTo>
                  <a:pt x="14245" y="195349"/>
                </a:lnTo>
                <a:lnTo>
                  <a:pt x="12672" y="194518"/>
                </a:lnTo>
                <a:lnTo>
                  <a:pt x="8236" y="193184"/>
                </a:lnTo>
                <a:lnTo>
                  <a:pt x="1633" y="192898"/>
                </a:lnTo>
                <a:lnTo>
                  <a:pt x="0" y="19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PenAnnotation103"/>
          <p:cNvSpPr/>
          <p:nvPr/>
        </p:nvSpPr>
        <p:spPr>
          <a:xfrm>
            <a:off x="6493668" y="2078831"/>
            <a:ext cx="942950" cy="14288"/>
          </a:xfrm>
          <a:custGeom>
            <a:avLst/>
            <a:gdLst/>
            <a:ahLst/>
            <a:cxnLst/>
            <a:rect l="0" t="0" r="0" b="0"/>
            <a:pathLst>
              <a:path w="942950" h="14288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3793" y="294"/>
                </a:lnTo>
                <a:lnTo>
                  <a:pt x="30398" y="3"/>
                </a:lnTo>
                <a:lnTo>
                  <a:pt x="69383" y="0"/>
                </a:lnTo>
                <a:lnTo>
                  <a:pt x="74036" y="794"/>
                </a:lnTo>
                <a:lnTo>
                  <a:pt x="78726" y="2116"/>
                </a:lnTo>
                <a:lnTo>
                  <a:pt x="83440" y="3792"/>
                </a:lnTo>
                <a:lnTo>
                  <a:pt x="88965" y="4909"/>
                </a:lnTo>
                <a:lnTo>
                  <a:pt x="95029" y="5654"/>
                </a:lnTo>
                <a:lnTo>
                  <a:pt x="101452" y="6151"/>
                </a:lnTo>
                <a:lnTo>
                  <a:pt x="107322" y="6482"/>
                </a:lnTo>
                <a:lnTo>
                  <a:pt x="118078" y="6849"/>
                </a:lnTo>
                <a:lnTo>
                  <a:pt x="150517" y="7105"/>
                </a:lnTo>
                <a:lnTo>
                  <a:pt x="227616" y="7143"/>
                </a:lnTo>
                <a:lnTo>
                  <a:pt x="235087" y="7937"/>
                </a:lnTo>
                <a:lnTo>
                  <a:pt x="242451" y="9260"/>
                </a:lnTo>
                <a:lnTo>
                  <a:pt x="249740" y="10936"/>
                </a:lnTo>
                <a:lnTo>
                  <a:pt x="256981" y="12053"/>
                </a:lnTo>
                <a:lnTo>
                  <a:pt x="264190" y="12798"/>
                </a:lnTo>
                <a:lnTo>
                  <a:pt x="271377" y="13294"/>
                </a:lnTo>
                <a:lnTo>
                  <a:pt x="279343" y="13625"/>
                </a:lnTo>
                <a:lnTo>
                  <a:pt x="296660" y="13993"/>
                </a:lnTo>
                <a:lnTo>
                  <a:pt x="739216" y="14287"/>
                </a:lnTo>
                <a:lnTo>
                  <a:pt x="747604" y="13494"/>
                </a:lnTo>
                <a:lnTo>
                  <a:pt x="755578" y="12171"/>
                </a:lnTo>
                <a:lnTo>
                  <a:pt x="763275" y="10495"/>
                </a:lnTo>
                <a:lnTo>
                  <a:pt x="769994" y="9378"/>
                </a:lnTo>
                <a:lnTo>
                  <a:pt x="776061" y="8633"/>
                </a:lnTo>
                <a:lnTo>
                  <a:pt x="781693" y="8136"/>
                </a:lnTo>
                <a:lnTo>
                  <a:pt x="787828" y="7806"/>
                </a:lnTo>
                <a:lnTo>
                  <a:pt x="800996" y="7438"/>
                </a:lnTo>
                <a:lnTo>
                  <a:pt x="884904" y="7145"/>
                </a:lnTo>
                <a:lnTo>
                  <a:pt x="925924" y="7144"/>
                </a:lnTo>
                <a:lnTo>
                  <a:pt x="927639" y="7937"/>
                </a:lnTo>
                <a:lnTo>
                  <a:pt x="929576" y="9260"/>
                </a:lnTo>
                <a:lnTo>
                  <a:pt x="935783" y="14248"/>
                </a:lnTo>
                <a:lnTo>
                  <a:pt x="935829" y="14285"/>
                </a:lnTo>
                <a:lnTo>
                  <a:pt x="942681" y="14287"/>
                </a:lnTo>
                <a:lnTo>
                  <a:pt x="942779" y="13494"/>
                </a:lnTo>
                <a:lnTo>
                  <a:pt x="942844" y="12171"/>
                </a:lnTo>
                <a:lnTo>
                  <a:pt x="942949" y="8136"/>
                </a:lnTo>
                <a:lnTo>
                  <a:pt x="942164" y="7806"/>
                </a:lnTo>
                <a:lnTo>
                  <a:pt x="939175" y="7438"/>
                </a:lnTo>
                <a:lnTo>
                  <a:pt x="93583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SMARTPenAnnotation104"/>
          <p:cNvSpPr/>
          <p:nvPr/>
        </p:nvSpPr>
        <p:spPr>
          <a:xfrm>
            <a:off x="6693693" y="2257428"/>
            <a:ext cx="178595" cy="214310"/>
          </a:xfrm>
          <a:custGeom>
            <a:avLst/>
            <a:gdLst/>
            <a:ahLst/>
            <a:cxnLst/>
            <a:rect l="0" t="0" r="0" b="0"/>
            <a:pathLst>
              <a:path w="178595" h="214310">
                <a:moveTo>
                  <a:pt x="0" y="200022"/>
                </a:moveTo>
                <a:lnTo>
                  <a:pt x="3793" y="200022"/>
                </a:lnTo>
                <a:lnTo>
                  <a:pt x="4910" y="199228"/>
                </a:lnTo>
                <a:lnTo>
                  <a:pt x="5654" y="197905"/>
                </a:lnTo>
                <a:lnTo>
                  <a:pt x="6850" y="193871"/>
                </a:lnTo>
                <a:lnTo>
                  <a:pt x="7014" y="189086"/>
                </a:lnTo>
                <a:lnTo>
                  <a:pt x="7057" y="185587"/>
                </a:lnTo>
                <a:lnTo>
                  <a:pt x="7880" y="182461"/>
                </a:lnTo>
                <a:lnTo>
                  <a:pt x="10910" y="176871"/>
                </a:lnTo>
                <a:lnTo>
                  <a:pt x="14903" y="171741"/>
                </a:lnTo>
                <a:lnTo>
                  <a:pt x="17079" y="169262"/>
                </a:lnTo>
                <a:lnTo>
                  <a:pt x="18530" y="166021"/>
                </a:lnTo>
                <a:lnTo>
                  <a:pt x="19498" y="162273"/>
                </a:lnTo>
                <a:lnTo>
                  <a:pt x="20142" y="158187"/>
                </a:lnTo>
                <a:lnTo>
                  <a:pt x="21366" y="153876"/>
                </a:lnTo>
                <a:lnTo>
                  <a:pt x="22976" y="149414"/>
                </a:lnTo>
                <a:lnTo>
                  <a:pt x="24841" y="144852"/>
                </a:lnTo>
                <a:lnTo>
                  <a:pt x="26880" y="140223"/>
                </a:lnTo>
                <a:lnTo>
                  <a:pt x="31262" y="130846"/>
                </a:lnTo>
                <a:lnTo>
                  <a:pt x="34335" y="126123"/>
                </a:lnTo>
                <a:lnTo>
                  <a:pt x="37972" y="121388"/>
                </a:lnTo>
                <a:lnTo>
                  <a:pt x="41983" y="116643"/>
                </a:lnTo>
                <a:lnTo>
                  <a:pt x="45452" y="111892"/>
                </a:lnTo>
                <a:lnTo>
                  <a:pt x="48557" y="107137"/>
                </a:lnTo>
                <a:lnTo>
                  <a:pt x="51421" y="102380"/>
                </a:lnTo>
                <a:lnTo>
                  <a:pt x="53331" y="96827"/>
                </a:lnTo>
                <a:lnTo>
                  <a:pt x="54605" y="90744"/>
                </a:lnTo>
                <a:lnTo>
                  <a:pt x="55453" y="84307"/>
                </a:lnTo>
                <a:lnTo>
                  <a:pt x="56812" y="78429"/>
                </a:lnTo>
                <a:lnTo>
                  <a:pt x="58512" y="72922"/>
                </a:lnTo>
                <a:lnTo>
                  <a:pt x="60440" y="67663"/>
                </a:lnTo>
                <a:lnTo>
                  <a:pt x="61724" y="63364"/>
                </a:lnTo>
                <a:lnTo>
                  <a:pt x="62581" y="59704"/>
                </a:lnTo>
                <a:lnTo>
                  <a:pt x="63152" y="56470"/>
                </a:lnTo>
                <a:lnTo>
                  <a:pt x="64327" y="52727"/>
                </a:lnTo>
                <a:lnTo>
                  <a:pt x="65903" y="48644"/>
                </a:lnTo>
                <a:lnTo>
                  <a:pt x="67748" y="44334"/>
                </a:lnTo>
                <a:lnTo>
                  <a:pt x="71914" y="35313"/>
                </a:lnTo>
                <a:lnTo>
                  <a:pt x="74137" y="30684"/>
                </a:lnTo>
                <a:lnTo>
                  <a:pt x="75618" y="26805"/>
                </a:lnTo>
                <a:lnTo>
                  <a:pt x="77265" y="20378"/>
                </a:lnTo>
                <a:lnTo>
                  <a:pt x="80113" y="14876"/>
                </a:lnTo>
                <a:lnTo>
                  <a:pt x="81984" y="12297"/>
                </a:lnTo>
                <a:lnTo>
                  <a:pt x="84063" y="7316"/>
                </a:lnTo>
                <a:lnTo>
                  <a:pt x="85713" y="53"/>
                </a:lnTo>
                <a:lnTo>
                  <a:pt x="85724" y="0"/>
                </a:lnTo>
                <a:lnTo>
                  <a:pt x="85725" y="3790"/>
                </a:lnTo>
                <a:lnTo>
                  <a:pt x="86519" y="5700"/>
                </a:lnTo>
                <a:lnTo>
                  <a:pt x="90635" y="12182"/>
                </a:lnTo>
                <a:lnTo>
                  <a:pt x="91876" y="16789"/>
                </a:lnTo>
                <a:lnTo>
                  <a:pt x="93001" y="19923"/>
                </a:lnTo>
                <a:lnTo>
                  <a:pt x="94545" y="23600"/>
                </a:lnTo>
                <a:lnTo>
                  <a:pt x="96368" y="27638"/>
                </a:lnTo>
                <a:lnTo>
                  <a:pt x="97583" y="31918"/>
                </a:lnTo>
                <a:lnTo>
                  <a:pt x="98393" y="36359"/>
                </a:lnTo>
                <a:lnTo>
                  <a:pt x="98933" y="40907"/>
                </a:lnTo>
                <a:lnTo>
                  <a:pt x="100086" y="44733"/>
                </a:lnTo>
                <a:lnTo>
                  <a:pt x="103485" y="51100"/>
                </a:lnTo>
                <a:lnTo>
                  <a:pt x="105502" y="54703"/>
                </a:lnTo>
                <a:lnTo>
                  <a:pt x="109861" y="62940"/>
                </a:lnTo>
                <a:lnTo>
                  <a:pt x="111341" y="67359"/>
                </a:lnTo>
                <a:lnTo>
                  <a:pt x="112328" y="71892"/>
                </a:lnTo>
                <a:lnTo>
                  <a:pt x="112986" y="76502"/>
                </a:lnTo>
                <a:lnTo>
                  <a:pt x="114217" y="80369"/>
                </a:lnTo>
                <a:lnTo>
                  <a:pt x="117703" y="86782"/>
                </a:lnTo>
                <a:lnTo>
                  <a:pt x="118950" y="90397"/>
                </a:lnTo>
                <a:lnTo>
                  <a:pt x="119781" y="94395"/>
                </a:lnTo>
                <a:lnTo>
                  <a:pt x="120336" y="98647"/>
                </a:lnTo>
                <a:lnTo>
                  <a:pt x="121499" y="103070"/>
                </a:lnTo>
                <a:lnTo>
                  <a:pt x="123068" y="107606"/>
                </a:lnTo>
                <a:lnTo>
                  <a:pt x="124907" y="112217"/>
                </a:lnTo>
                <a:lnTo>
                  <a:pt x="126928" y="116879"/>
                </a:lnTo>
                <a:lnTo>
                  <a:pt x="131290" y="126292"/>
                </a:lnTo>
                <a:lnTo>
                  <a:pt x="145285" y="154786"/>
                </a:lnTo>
                <a:lnTo>
                  <a:pt x="147656" y="158752"/>
                </a:lnTo>
                <a:lnTo>
                  <a:pt x="152408" y="165275"/>
                </a:lnTo>
                <a:lnTo>
                  <a:pt x="154787" y="168920"/>
                </a:lnTo>
                <a:lnTo>
                  <a:pt x="157167" y="172937"/>
                </a:lnTo>
                <a:lnTo>
                  <a:pt x="159546" y="177203"/>
                </a:lnTo>
                <a:lnTo>
                  <a:pt x="161133" y="180840"/>
                </a:lnTo>
                <a:lnTo>
                  <a:pt x="162897" y="186999"/>
                </a:lnTo>
                <a:lnTo>
                  <a:pt x="163680" y="192382"/>
                </a:lnTo>
                <a:lnTo>
                  <a:pt x="164028" y="197420"/>
                </a:lnTo>
                <a:lnTo>
                  <a:pt x="164182" y="202305"/>
                </a:lnTo>
                <a:lnTo>
                  <a:pt x="165017" y="204719"/>
                </a:lnTo>
                <a:lnTo>
                  <a:pt x="169191" y="211115"/>
                </a:lnTo>
                <a:lnTo>
                  <a:pt x="171153" y="213888"/>
                </a:lnTo>
                <a:lnTo>
                  <a:pt x="176301" y="214226"/>
                </a:lnTo>
                <a:lnTo>
                  <a:pt x="178594" y="2143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PenAnnotation105"/>
          <p:cNvSpPr/>
          <p:nvPr/>
        </p:nvSpPr>
        <p:spPr>
          <a:xfrm>
            <a:off x="6700837" y="2371725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9943" y="28575"/>
                </a:lnTo>
                <a:lnTo>
                  <a:pt x="12185" y="27781"/>
                </a:lnTo>
                <a:lnTo>
                  <a:pt x="14474" y="26458"/>
                </a:lnTo>
                <a:lnTo>
                  <a:pt x="16793" y="24782"/>
                </a:lnTo>
                <a:lnTo>
                  <a:pt x="19927" y="23665"/>
                </a:lnTo>
                <a:lnTo>
                  <a:pt x="23603" y="22920"/>
                </a:lnTo>
                <a:lnTo>
                  <a:pt x="27642" y="22424"/>
                </a:lnTo>
                <a:lnTo>
                  <a:pt x="31921" y="22093"/>
                </a:lnTo>
                <a:lnTo>
                  <a:pt x="36362" y="21872"/>
                </a:lnTo>
                <a:lnTo>
                  <a:pt x="40910" y="21725"/>
                </a:lnTo>
                <a:lnTo>
                  <a:pt x="45530" y="20833"/>
                </a:lnTo>
                <a:lnTo>
                  <a:pt x="50197" y="19445"/>
                </a:lnTo>
                <a:lnTo>
                  <a:pt x="54896" y="17726"/>
                </a:lnTo>
                <a:lnTo>
                  <a:pt x="60409" y="16579"/>
                </a:lnTo>
                <a:lnTo>
                  <a:pt x="66467" y="15815"/>
                </a:lnTo>
                <a:lnTo>
                  <a:pt x="72886" y="15306"/>
                </a:lnTo>
                <a:lnTo>
                  <a:pt x="78753" y="14966"/>
                </a:lnTo>
                <a:lnTo>
                  <a:pt x="89505" y="14589"/>
                </a:lnTo>
                <a:lnTo>
                  <a:pt x="94596" y="13694"/>
                </a:lnTo>
                <a:lnTo>
                  <a:pt x="99576" y="12305"/>
                </a:lnTo>
                <a:lnTo>
                  <a:pt x="104484" y="10584"/>
                </a:lnTo>
                <a:lnTo>
                  <a:pt x="109344" y="9437"/>
                </a:lnTo>
                <a:lnTo>
                  <a:pt x="114171" y="8673"/>
                </a:lnTo>
                <a:lnTo>
                  <a:pt x="118976" y="8163"/>
                </a:lnTo>
                <a:lnTo>
                  <a:pt x="124561" y="7823"/>
                </a:lnTo>
                <a:lnTo>
                  <a:pt x="137117" y="7445"/>
                </a:lnTo>
                <a:lnTo>
                  <a:pt x="142211" y="6551"/>
                </a:lnTo>
                <a:lnTo>
                  <a:pt x="146401" y="5161"/>
                </a:lnTo>
                <a:lnTo>
                  <a:pt x="149989" y="3440"/>
                </a:lnTo>
                <a:lnTo>
                  <a:pt x="153174" y="2293"/>
                </a:lnTo>
                <a:lnTo>
                  <a:pt x="156090" y="152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SMARTPenAnnotation106"/>
          <p:cNvSpPr/>
          <p:nvPr/>
        </p:nvSpPr>
        <p:spPr>
          <a:xfrm>
            <a:off x="6936592" y="2272713"/>
            <a:ext cx="228590" cy="148626"/>
          </a:xfrm>
          <a:custGeom>
            <a:avLst/>
            <a:gdLst/>
            <a:ahLst/>
            <a:cxnLst/>
            <a:rect l="0" t="0" r="0" b="0"/>
            <a:pathLst>
              <a:path w="228590" h="148626">
                <a:moveTo>
                  <a:pt x="78570" y="13287"/>
                </a:moveTo>
                <a:lnTo>
                  <a:pt x="78570" y="6230"/>
                </a:lnTo>
                <a:lnTo>
                  <a:pt x="74777" y="2376"/>
                </a:lnTo>
                <a:lnTo>
                  <a:pt x="72419" y="0"/>
                </a:lnTo>
                <a:lnTo>
                  <a:pt x="71294" y="460"/>
                </a:lnTo>
                <a:lnTo>
                  <a:pt x="67929" y="3088"/>
                </a:lnTo>
                <a:lnTo>
                  <a:pt x="65920" y="4106"/>
                </a:lnTo>
                <a:lnTo>
                  <a:pt x="59300" y="6333"/>
                </a:lnTo>
                <a:lnTo>
                  <a:pt x="54660" y="9667"/>
                </a:lnTo>
                <a:lnTo>
                  <a:pt x="49952" y="13794"/>
                </a:lnTo>
                <a:lnTo>
                  <a:pt x="44419" y="18275"/>
                </a:lnTo>
                <a:lnTo>
                  <a:pt x="40722" y="20581"/>
                </a:lnTo>
                <a:lnTo>
                  <a:pt x="36669" y="22912"/>
                </a:lnTo>
                <a:lnTo>
                  <a:pt x="33174" y="25260"/>
                </a:lnTo>
                <a:lnTo>
                  <a:pt x="30050" y="27619"/>
                </a:lnTo>
                <a:lnTo>
                  <a:pt x="27173" y="29985"/>
                </a:lnTo>
                <a:lnTo>
                  <a:pt x="24462" y="33150"/>
                </a:lnTo>
                <a:lnTo>
                  <a:pt x="21860" y="36848"/>
                </a:lnTo>
                <a:lnTo>
                  <a:pt x="19333" y="40900"/>
                </a:lnTo>
                <a:lnTo>
                  <a:pt x="16853" y="44396"/>
                </a:lnTo>
                <a:lnTo>
                  <a:pt x="14406" y="47520"/>
                </a:lnTo>
                <a:lnTo>
                  <a:pt x="11982" y="50396"/>
                </a:lnTo>
                <a:lnTo>
                  <a:pt x="9572" y="53901"/>
                </a:lnTo>
                <a:lnTo>
                  <a:pt x="7171" y="57825"/>
                </a:lnTo>
                <a:lnTo>
                  <a:pt x="4777" y="62029"/>
                </a:lnTo>
                <a:lnTo>
                  <a:pt x="3181" y="65626"/>
                </a:lnTo>
                <a:lnTo>
                  <a:pt x="2117" y="68817"/>
                </a:lnTo>
                <a:lnTo>
                  <a:pt x="1408" y="71738"/>
                </a:lnTo>
                <a:lnTo>
                  <a:pt x="935" y="75273"/>
                </a:lnTo>
                <a:lnTo>
                  <a:pt x="620" y="79217"/>
                </a:lnTo>
                <a:lnTo>
                  <a:pt x="269" y="87039"/>
                </a:lnTo>
                <a:lnTo>
                  <a:pt x="72" y="95905"/>
                </a:lnTo>
                <a:lnTo>
                  <a:pt x="0" y="112233"/>
                </a:lnTo>
                <a:lnTo>
                  <a:pt x="789" y="115764"/>
                </a:lnTo>
                <a:lnTo>
                  <a:pt x="2110" y="118911"/>
                </a:lnTo>
                <a:lnTo>
                  <a:pt x="3785" y="121803"/>
                </a:lnTo>
                <a:lnTo>
                  <a:pt x="5694" y="124524"/>
                </a:lnTo>
                <a:lnTo>
                  <a:pt x="7761" y="127133"/>
                </a:lnTo>
                <a:lnTo>
                  <a:pt x="9933" y="129665"/>
                </a:lnTo>
                <a:lnTo>
                  <a:pt x="12968" y="131354"/>
                </a:lnTo>
                <a:lnTo>
                  <a:pt x="16579" y="132479"/>
                </a:lnTo>
                <a:lnTo>
                  <a:pt x="20574" y="133230"/>
                </a:lnTo>
                <a:lnTo>
                  <a:pt x="27130" y="136180"/>
                </a:lnTo>
                <a:lnTo>
                  <a:pt x="29989" y="138078"/>
                </a:lnTo>
                <a:lnTo>
                  <a:pt x="34277" y="140137"/>
                </a:lnTo>
                <a:lnTo>
                  <a:pt x="39516" y="142303"/>
                </a:lnTo>
                <a:lnTo>
                  <a:pt x="45390" y="144542"/>
                </a:lnTo>
                <a:lnTo>
                  <a:pt x="50894" y="146034"/>
                </a:lnTo>
                <a:lnTo>
                  <a:pt x="56150" y="147028"/>
                </a:lnTo>
                <a:lnTo>
                  <a:pt x="61242" y="147692"/>
                </a:lnTo>
                <a:lnTo>
                  <a:pt x="67018" y="148134"/>
                </a:lnTo>
                <a:lnTo>
                  <a:pt x="73250" y="148428"/>
                </a:lnTo>
                <a:lnTo>
                  <a:pt x="79786" y="148625"/>
                </a:lnTo>
                <a:lnTo>
                  <a:pt x="86525" y="147962"/>
                </a:lnTo>
                <a:lnTo>
                  <a:pt x="93399" y="146726"/>
                </a:lnTo>
                <a:lnTo>
                  <a:pt x="100362" y="145109"/>
                </a:lnTo>
                <a:lnTo>
                  <a:pt x="107385" y="144030"/>
                </a:lnTo>
                <a:lnTo>
                  <a:pt x="114448" y="143312"/>
                </a:lnTo>
                <a:lnTo>
                  <a:pt x="121539" y="142833"/>
                </a:lnTo>
                <a:lnTo>
                  <a:pt x="128648" y="142513"/>
                </a:lnTo>
                <a:lnTo>
                  <a:pt x="142895" y="142158"/>
                </a:lnTo>
                <a:lnTo>
                  <a:pt x="149235" y="141270"/>
                </a:lnTo>
                <a:lnTo>
                  <a:pt x="155049" y="139884"/>
                </a:lnTo>
                <a:lnTo>
                  <a:pt x="160512" y="138166"/>
                </a:lnTo>
                <a:lnTo>
                  <a:pt x="166535" y="137021"/>
                </a:lnTo>
                <a:lnTo>
                  <a:pt x="172932" y="136257"/>
                </a:lnTo>
                <a:lnTo>
                  <a:pt x="179579" y="135748"/>
                </a:lnTo>
                <a:lnTo>
                  <a:pt x="185596" y="134615"/>
                </a:lnTo>
                <a:lnTo>
                  <a:pt x="191196" y="133066"/>
                </a:lnTo>
                <a:lnTo>
                  <a:pt x="196516" y="131239"/>
                </a:lnTo>
                <a:lnTo>
                  <a:pt x="201651" y="130022"/>
                </a:lnTo>
                <a:lnTo>
                  <a:pt x="206661" y="129210"/>
                </a:lnTo>
                <a:lnTo>
                  <a:pt x="211589" y="128669"/>
                </a:lnTo>
                <a:lnTo>
                  <a:pt x="215668" y="128308"/>
                </a:lnTo>
                <a:lnTo>
                  <a:pt x="222318" y="127907"/>
                </a:lnTo>
                <a:lnTo>
                  <a:pt x="224408" y="127007"/>
                </a:lnTo>
                <a:lnTo>
                  <a:pt x="225801" y="125612"/>
                </a:lnTo>
                <a:lnTo>
                  <a:pt x="228589" y="120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PenAnnotation107"/>
          <p:cNvSpPr/>
          <p:nvPr/>
        </p:nvSpPr>
        <p:spPr>
          <a:xfrm>
            <a:off x="6736556" y="2207418"/>
            <a:ext cx="407195" cy="14289"/>
          </a:xfrm>
          <a:custGeom>
            <a:avLst/>
            <a:gdLst/>
            <a:ahLst/>
            <a:cxnLst/>
            <a:rect l="0" t="0" r="0" b="0"/>
            <a:pathLst>
              <a:path w="407195" h="14289">
                <a:moveTo>
                  <a:pt x="0" y="14288"/>
                </a:moveTo>
                <a:lnTo>
                  <a:pt x="0" y="7170"/>
                </a:lnTo>
                <a:lnTo>
                  <a:pt x="3793" y="7152"/>
                </a:lnTo>
                <a:lnTo>
                  <a:pt x="5703" y="7943"/>
                </a:lnTo>
                <a:lnTo>
                  <a:pt x="7771" y="9264"/>
                </a:lnTo>
                <a:lnTo>
                  <a:pt x="9943" y="10939"/>
                </a:lnTo>
                <a:lnTo>
                  <a:pt x="12185" y="12055"/>
                </a:lnTo>
                <a:lnTo>
                  <a:pt x="14473" y="12799"/>
                </a:lnTo>
                <a:lnTo>
                  <a:pt x="16793" y="13295"/>
                </a:lnTo>
                <a:lnTo>
                  <a:pt x="19926" y="13626"/>
                </a:lnTo>
                <a:lnTo>
                  <a:pt x="27641" y="13994"/>
                </a:lnTo>
                <a:lnTo>
                  <a:pt x="40910" y="14201"/>
                </a:lnTo>
                <a:lnTo>
                  <a:pt x="75244" y="14280"/>
                </a:lnTo>
                <a:lnTo>
                  <a:pt x="81913" y="13489"/>
                </a:lnTo>
                <a:lnTo>
                  <a:pt x="89533" y="12168"/>
                </a:lnTo>
                <a:lnTo>
                  <a:pt x="97789" y="10493"/>
                </a:lnTo>
                <a:lnTo>
                  <a:pt x="105674" y="9377"/>
                </a:lnTo>
                <a:lnTo>
                  <a:pt x="113311" y="8633"/>
                </a:lnTo>
                <a:lnTo>
                  <a:pt x="120785" y="8136"/>
                </a:lnTo>
                <a:lnTo>
                  <a:pt x="128941" y="7806"/>
                </a:lnTo>
                <a:lnTo>
                  <a:pt x="146472" y="7438"/>
                </a:lnTo>
                <a:lnTo>
                  <a:pt x="155592" y="6546"/>
                </a:lnTo>
                <a:lnTo>
                  <a:pt x="164847" y="5158"/>
                </a:lnTo>
                <a:lnTo>
                  <a:pt x="174191" y="3439"/>
                </a:lnTo>
                <a:lnTo>
                  <a:pt x="183596" y="2293"/>
                </a:lnTo>
                <a:lnTo>
                  <a:pt x="193041" y="1528"/>
                </a:lnTo>
                <a:lnTo>
                  <a:pt x="202513" y="1019"/>
                </a:lnTo>
                <a:lnTo>
                  <a:pt x="219387" y="453"/>
                </a:lnTo>
                <a:lnTo>
                  <a:pt x="244391" y="135"/>
                </a:lnTo>
                <a:lnTo>
                  <a:pt x="4071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SMARTPenAnnotation108"/>
          <p:cNvSpPr/>
          <p:nvPr/>
        </p:nvSpPr>
        <p:spPr>
          <a:xfrm>
            <a:off x="7850981" y="2128837"/>
            <a:ext cx="1035833" cy="28576"/>
          </a:xfrm>
          <a:custGeom>
            <a:avLst/>
            <a:gdLst/>
            <a:ahLst/>
            <a:cxnLst/>
            <a:rect l="0" t="0" r="0" b="0"/>
            <a:pathLst>
              <a:path w="1035833" h="28576">
                <a:moveTo>
                  <a:pt x="0" y="28575"/>
                </a:moveTo>
                <a:lnTo>
                  <a:pt x="34777" y="28575"/>
                </a:lnTo>
                <a:lnTo>
                  <a:pt x="38266" y="27781"/>
                </a:lnTo>
                <a:lnTo>
                  <a:pt x="41386" y="26458"/>
                </a:lnTo>
                <a:lnTo>
                  <a:pt x="44259" y="24783"/>
                </a:lnTo>
                <a:lnTo>
                  <a:pt x="47762" y="23665"/>
                </a:lnTo>
                <a:lnTo>
                  <a:pt x="51686" y="22921"/>
                </a:lnTo>
                <a:lnTo>
                  <a:pt x="60277" y="22093"/>
                </a:lnTo>
                <a:lnTo>
                  <a:pt x="88965" y="21489"/>
                </a:lnTo>
                <a:lnTo>
                  <a:pt x="271491" y="21431"/>
                </a:lnTo>
                <a:lnTo>
                  <a:pt x="278625" y="20638"/>
                </a:lnTo>
                <a:lnTo>
                  <a:pt x="285763" y="19315"/>
                </a:lnTo>
                <a:lnTo>
                  <a:pt x="292902" y="17639"/>
                </a:lnTo>
                <a:lnTo>
                  <a:pt x="300837" y="16522"/>
                </a:lnTo>
                <a:lnTo>
                  <a:pt x="309302" y="15777"/>
                </a:lnTo>
                <a:lnTo>
                  <a:pt x="327174" y="14950"/>
                </a:lnTo>
                <a:lnTo>
                  <a:pt x="354291" y="14484"/>
                </a:lnTo>
                <a:lnTo>
                  <a:pt x="370188" y="14375"/>
                </a:lnTo>
                <a:lnTo>
                  <a:pt x="377760" y="13552"/>
                </a:lnTo>
                <a:lnTo>
                  <a:pt x="385190" y="12210"/>
                </a:lnTo>
                <a:lnTo>
                  <a:pt x="392525" y="10521"/>
                </a:lnTo>
                <a:lnTo>
                  <a:pt x="399796" y="9395"/>
                </a:lnTo>
                <a:lnTo>
                  <a:pt x="407025" y="8645"/>
                </a:lnTo>
                <a:lnTo>
                  <a:pt x="422200" y="7811"/>
                </a:lnTo>
                <a:lnTo>
                  <a:pt x="447799" y="7341"/>
                </a:lnTo>
                <a:lnTo>
                  <a:pt x="619425" y="7144"/>
                </a:lnTo>
                <a:lnTo>
                  <a:pt x="628056" y="6350"/>
                </a:lnTo>
                <a:lnTo>
                  <a:pt x="636986" y="5027"/>
                </a:lnTo>
                <a:lnTo>
                  <a:pt x="646113" y="3352"/>
                </a:lnTo>
                <a:lnTo>
                  <a:pt x="655374" y="2234"/>
                </a:lnTo>
                <a:lnTo>
                  <a:pt x="664722" y="1490"/>
                </a:lnTo>
                <a:lnTo>
                  <a:pt x="682781" y="662"/>
                </a:lnTo>
                <a:lnTo>
                  <a:pt x="713778" y="131"/>
                </a:lnTo>
                <a:lnTo>
                  <a:pt x="1035832" y="0"/>
                </a:lnTo>
                <a:lnTo>
                  <a:pt x="10287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SMARTPenAnnotation109"/>
          <p:cNvSpPr/>
          <p:nvPr/>
        </p:nvSpPr>
        <p:spPr>
          <a:xfrm>
            <a:off x="8079581" y="2264568"/>
            <a:ext cx="50007" cy="192883"/>
          </a:xfrm>
          <a:custGeom>
            <a:avLst/>
            <a:gdLst/>
            <a:ahLst/>
            <a:cxnLst/>
            <a:rect l="0" t="0" r="0" b="0"/>
            <a:pathLst>
              <a:path w="50007" h="19288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850" y="13208"/>
                </a:lnTo>
                <a:lnTo>
                  <a:pt x="7742" y="14361"/>
                </a:lnTo>
                <a:lnTo>
                  <a:pt x="9130" y="15924"/>
                </a:lnTo>
                <a:lnTo>
                  <a:pt x="10849" y="17760"/>
                </a:lnTo>
                <a:lnTo>
                  <a:pt x="11994" y="20571"/>
                </a:lnTo>
                <a:lnTo>
                  <a:pt x="12759" y="24033"/>
                </a:lnTo>
                <a:lnTo>
                  <a:pt x="13269" y="27928"/>
                </a:lnTo>
                <a:lnTo>
                  <a:pt x="14402" y="31319"/>
                </a:lnTo>
                <a:lnTo>
                  <a:pt x="15951" y="34373"/>
                </a:lnTo>
                <a:lnTo>
                  <a:pt x="17778" y="37203"/>
                </a:lnTo>
                <a:lnTo>
                  <a:pt x="18995" y="39883"/>
                </a:lnTo>
                <a:lnTo>
                  <a:pt x="20349" y="44978"/>
                </a:lnTo>
                <a:lnTo>
                  <a:pt x="20710" y="48242"/>
                </a:lnTo>
                <a:lnTo>
                  <a:pt x="20950" y="52005"/>
                </a:lnTo>
                <a:lnTo>
                  <a:pt x="21217" y="59626"/>
                </a:lnTo>
                <a:lnTo>
                  <a:pt x="21336" y="65659"/>
                </a:lnTo>
                <a:lnTo>
                  <a:pt x="22162" y="68379"/>
                </a:lnTo>
                <a:lnTo>
                  <a:pt x="23505" y="70986"/>
                </a:lnTo>
                <a:lnTo>
                  <a:pt x="25196" y="73518"/>
                </a:lnTo>
                <a:lnTo>
                  <a:pt x="26321" y="76793"/>
                </a:lnTo>
                <a:lnTo>
                  <a:pt x="27073" y="80564"/>
                </a:lnTo>
                <a:lnTo>
                  <a:pt x="27573" y="84666"/>
                </a:lnTo>
                <a:lnTo>
                  <a:pt x="27907" y="88988"/>
                </a:lnTo>
                <a:lnTo>
                  <a:pt x="28130" y="93457"/>
                </a:lnTo>
                <a:lnTo>
                  <a:pt x="28443" y="105214"/>
                </a:lnTo>
                <a:lnTo>
                  <a:pt x="28548" y="116298"/>
                </a:lnTo>
                <a:lnTo>
                  <a:pt x="29351" y="119601"/>
                </a:lnTo>
                <a:lnTo>
                  <a:pt x="30680" y="123390"/>
                </a:lnTo>
                <a:lnTo>
                  <a:pt x="32359" y="127504"/>
                </a:lnTo>
                <a:lnTo>
                  <a:pt x="33479" y="131040"/>
                </a:lnTo>
                <a:lnTo>
                  <a:pt x="34226" y="134191"/>
                </a:lnTo>
                <a:lnTo>
                  <a:pt x="34723" y="137086"/>
                </a:lnTo>
                <a:lnTo>
                  <a:pt x="35849" y="140603"/>
                </a:lnTo>
                <a:lnTo>
                  <a:pt x="37393" y="144536"/>
                </a:lnTo>
                <a:lnTo>
                  <a:pt x="39216" y="148745"/>
                </a:lnTo>
                <a:lnTo>
                  <a:pt x="40432" y="152344"/>
                </a:lnTo>
                <a:lnTo>
                  <a:pt x="41242" y="155538"/>
                </a:lnTo>
                <a:lnTo>
                  <a:pt x="42142" y="161203"/>
                </a:lnTo>
                <a:lnTo>
                  <a:pt x="42542" y="166367"/>
                </a:lnTo>
                <a:lnTo>
                  <a:pt x="42720" y="171308"/>
                </a:lnTo>
                <a:lnTo>
                  <a:pt x="42834" y="180947"/>
                </a:lnTo>
                <a:lnTo>
                  <a:pt x="43637" y="182544"/>
                </a:lnTo>
                <a:lnTo>
                  <a:pt x="44967" y="183609"/>
                </a:lnTo>
                <a:lnTo>
                  <a:pt x="46647" y="184318"/>
                </a:lnTo>
                <a:lnTo>
                  <a:pt x="47767" y="185585"/>
                </a:lnTo>
                <a:lnTo>
                  <a:pt x="48513" y="187224"/>
                </a:lnTo>
                <a:lnTo>
                  <a:pt x="50004" y="192873"/>
                </a:lnTo>
                <a:lnTo>
                  <a:pt x="50004" y="192876"/>
                </a:lnTo>
                <a:lnTo>
                  <a:pt x="50005" y="192878"/>
                </a:lnTo>
                <a:lnTo>
                  <a:pt x="50006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SMARTPenAnnotation110"/>
          <p:cNvSpPr/>
          <p:nvPr/>
        </p:nvSpPr>
        <p:spPr>
          <a:xfrm>
            <a:off x="8022812" y="2294144"/>
            <a:ext cx="289200" cy="170421"/>
          </a:xfrm>
          <a:custGeom>
            <a:avLst/>
            <a:gdLst/>
            <a:ahLst/>
            <a:cxnLst/>
            <a:rect l="0" t="0" r="0" b="0"/>
            <a:pathLst>
              <a:path w="289200" h="170421">
                <a:moveTo>
                  <a:pt x="13906" y="20431"/>
                </a:moveTo>
                <a:lnTo>
                  <a:pt x="3963" y="20431"/>
                </a:lnTo>
                <a:lnTo>
                  <a:pt x="2515" y="19637"/>
                </a:lnTo>
                <a:lnTo>
                  <a:pt x="1550" y="18314"/>
                </a:lnTo>
                <a:lnTo>
                  <a:pt x="0" y="14280"/>
                </a:lnTo>
                <a:lnTo>
                  <a:pt x="667" y="13949"/>
                </a:lnTo>
                <a:lnTo>
                  <a:pt x="7440" y="13418"/>
                </a:lnTo>
                <a:lnTo>
                  <a:pt x="12629" y="13313"/>
                </a:lnTo>
                <a:lnTo>
                  <a:pt x="21113" y="9502"/>
                </a:lnTo>
                <a:lnTo>
                  <a:pt x="29281" y="7636"/>
                </a:lnTo>
                <a:lnTo>
                  <a:pt x="38201" y="6807"/>
                </a:lnTo>
                <a:lnTo>
                  <a:pt x="42803" y="6585"/>
                </a:lnTo>
                <a:lnTo>
                  <a:pt x="52943" y="6340"/>
                </a:lnTo>
                <a:lnTo>
                  <a:pt x="65387" y="6230"/>
                </a:lnTo>
                <a:lnTo>
                  <a:pt x="71245" y="5408"/>
                </a:lnTo>
                <a:lnTo>
                  <a:pt x="76740" y="4065"/>
                </a:lnTo>
                <a:lnTo>
                  <a:pt x="81988" y="2377"/>
                </a:lnTo>
                <a:lnTo>
                  <a:pt x="87075" y="1251"/>
                </a:lnTo>
                <a:lnTo>
                  <a:pt x="92055" y="500"/>
                </a:lnTo>
                <a:lnTo>
                  <a:pt x="96962" y="0"/>
                </a:lnTo>
                <a:lnTo>
                  <a:pt x="101820" y="460"/>
                </a:lnTo>
                <a:lnTo>
                  <a:pt x="106647" y="1561"/>
                </a:lnTo>
                <a:lnTo>
                  <a:pt x="111452" y="3088"/>
                </a:lnTo>
                <a:lnTo>
                  <a:pt x="116243" y="4106"/>
                </a:lnTo>
                <a:lnTo>
                  <a:pt x="121025" y="4785"/>
                </a:lnTo>
                <a:lnTo>
                  <a:pt x="125799" y="5238"/>
                </a:lnTo>
                <a:lnTo>
                  <a:pt x="130570" y="5540"/>
                </a:lnTo>
                <a:lnTo>
                  <a:pt x="140106" y="5875"/>
                </a:lnTo>
                <a:lnTo>
                  <a:pt x="144870" y="6758"/>
                </a:lnTo>
                <a:lnTo>
                  <a:pt x="149634" y="8140"/>
                </a:lnTo>
                <a:lnTo>
                  <a:pt x="158367" y="11000"/>
                </a:lnTo>
                <a:lnTo>
                  <a:pt x="164895" y="12270"/>
                </a:lnTo>
                <a:lnTo>
                  <a:pt x="170442" y="14952"/>
                </a:lnTo>
                <a:lnTo>
                  <a:pt x="173031" y="16778"/>
                </a:lnTo>
                <a:lnTo>
                  <a:pt x="178026" y="18807"/>
                </a:lnTo>
                <a:lnTo>
                  <a:pt x="180471" y="19348"/>
                </a:lnTo>
                <a:lnTo>
                  <a:pt x="185301" y="22066"/>
                </a:lnTo>
                <a:lnTo>
                  <a:pt x="187701" y="23902"/>
                </a:lnTo>
                <a:lnTo>
                  <a:pt x="189300" y="25920"/>
                </a:lnTo>
                <a:lnTo>
                  <a:pt x="190367" y="28059"/>
                </a:lnTo>
                <a:lnTo>
                  <a:pt x="191078" y="30279"/>
                </a:lnTo>
                <a:lnTo>
                  <a:pt x="190758" y="32552"/>
                </a:lnTo>
                <a:lnTo>
                  <a:pt x="189751" y="34862"/>
                </a:lnTo>
                <a:lnTo>
                  <a:pt x="188286" y="37195"/>
                </a:lnTo>
                <a:lnTo>
                  <a:pt x="186658" y="41904"/>
                </a:lnTo>
                <a:lnTo>
                  <a:pt x="186224" y="44271"/>
                </a:lnTo>
                <a:lnTo>
                  <a:pt x="184347" y="46643"/>
                </a:lnTo>
                <a:lnTo>
                  <a:pt x="178030" y="51395"/>
                </a:lnTo>
                <a:lnTo>
                  <a:pt x="172045" y="56153"/>
                </a:lnTo>
                <a:lnTo>
                  <a:pt x="169339" y="58533"/>
                </a:lnTo>
                <a:lnTo>
                  <a:pt x="166741" y="60120"/>
                </a:lnTo>
                <a:lnTo>
                  <a:pt x="159291" y="63146"/>
                </a:lnTo>
                <a:lnTo>
                  <a:pt x="152851" y="67924"/>
                </a:lnTo>
                <a:lnTo>
                  <a:pt x="151066" y="69320"/>
                </a:lnTo>
                <a:lnTo>
                  <a:pt x="148156" y="69940"/>
                </a:lnTo>
                <a:lnTo>
                  <a:pt x="146268" y="70106"/>
                </a:lnTo>
                <a:lnTo>
                  <a:pt x="144216" y="71010"/>
                </a:lnTo>
                <a:lnTo>
                  <a:pt x="137337" y="76047"/>
                </a:lnTo>
                <a:lnTo>
                  <a:pt x="135742" y="77278"/>
                </a:lnTo>
                <a:lnTo>
                  <a:pt x="140337" y="72611"/>
                </a:lnTo>
                <a:lnTo>
                  <a:pt x="142209" y="70723"/>
                </a:lnTo>
                <a:lnTo>
                  <a:pt x="142409" y="66729"/>
                </a:lnTo>
                <a:lnTo>
                  <a:pt x="144025" y="65584"/>
                </a:lnTo>
                <a:lnTo>
                  <a:pt x="150054" y="64311"/>
                </a:lnTo>
                <a:lnTo>
                  <a:pt x="158580" y="63595"/>
                </a:lnTo>
                <a:lnTo>
                  <a:pt x="165783" y="61310"/>
                </a:lnTo>
                <a:lnTo>
                  <a:pt x="174276" y="58443"/>
                </a:lnTo>
                <a:lnTo>
                  <a:pt x="178763" y="57679"/>
                </a:lnTo>
                <a:lnTo>
                  <a:pt x="187189" y="56829"/>
                </a:lnTo>
                <a:lnTo>
                  <a:pt x="193579" y="56451"/>
                </a:lnTo>
                <a:lnTo>
                  <a:pt x="203299" y="56284"/>
                </a:lnTo>
                <a:lnTo>
                  <a:pt x="225148" y="56176"/>
                </a:lnTo>
                <a:lnTo>
                  <a:pt x="230141" y="56961"/>
                </a:lnTo>
                <a:lnTo>
                  <a:pt x="235056" y="58278"/>
                </a:lnTo>
                <a:lnTo>
                  <a:pt x="239920" y="59949"/>
                </a:lnTo>
                <a:lnTo>
                  <a:pt x="244752" y="61064"/>
                </a:lnTo>
                <a:lnTo>
                  <a:pt x="249559" y="61807"/>
                </a:lnTo>
                <a:lnTo>
                  <a:pt x="254352" y="62302"/>
                </a:lnTo>
                <a:lnTo>
                  <a:pt x="261794" y="64969"/>
                </a:lnTo>
                <a:lnTo>
                  <a:pt x="267747" y="68801"/>
                </a:lnTo>
                <a:lnTo>
                  <a:pt x="273039" y="73149"/>
                </a:lnTo>
                <a:lnTo>
                  <a:pt x="278037" y="77728"/>
                </a:lnTo>
                <a:lnTo>
                  <a:pt x="280481" y="80060"/>
                </a:lnTo>
                <a:lnTo>
                  <a:pt x="282110" y="82408"/>
                </a:lnTo>
                <a:lnTo>
                  <a:pt x="283920" y="87135"/>
                </a:lnTo>
                <a:lnTo>
                  <a:pt x="286842" y="91881"/>
                </a:lnTo>
                <a:lnTo>
                  <a:pt x="288732" y="94258"/>
                </a:lnTo>
                <a:lnTo>
                  <a:pt x="289199" y="97430"/>
                </a:lnTo>
                <a:lnTo>
                  <a:pt x="288716" y="101132"/>
                </a:lnTo>
                <a:lnTo>
                  <a:pt x="287600" y="105188"/>
                </a:lnTo>
                <a:lnTo>
                  <a:pt x="286063" y="108686"/>
                </a:lnTo>
                <a:lnTo>
                  <a:pt x="284244" y="111811"/>
                </a:lnTo>
                <a:lnTo>
                  <a:pt x="282238" y="114688"/>
                </a:lnTo>
                <a:lnTo>
                  <a:pt x="277892" y="120002"/>
                </a:lnTo>
                <a:lnTo>
                  <a:pt x="273314" y="125010"/>
                </a:lnTo>
                <a:lnTo>
                  <a:pt x="268634" y="129881"/>
                </a:lnTo>
                <a:lnTo>
                  <a:pt x="261791" y="134692"/>
                </a:lnTo>
                <a:lnTo>
                  <a:pt x="253459" y="139476"/>
                </a:lnTo>
                <a:lnTo>
                  <a:pt x="244464" y="144248"/>
                </a:lnTo>
                <a:lnTo>
                  <a:pt x="239048" y="146632"/>
                </a:lnTo>
                <a:lnTo>
                  <a:pt x="233058" y="149015"/>
                </a:lnTo>
                <a:lnTo>
                  <a:pt x="226682" y="151397"/>
                </a:lnTo>
                <a:lnTo>
                  <a:pt x="220844" y="153779"/>
                </a:lnTo>
                <a:lnTo>
                  <a:pt x="215365" y="156161"/>
                </a:lnTo>
                <a:lnTo>
                  <a:pt x="210125" y="158542"/>
                </a:lnTo>
                <a:lnTo>
                  <a:pt x="205043" y="160130"/>
                </a:lnTo>
                <a:lnTo>
                  <a:pt x="200069" y="161189"/>
                </a:lnTo>
                <a:lnTo>
                  <a:pt x="195164" y="161894"/>
                </a:lnTo>
                <a:lnTo>
                  <a:pt x="190308" y="163158"/>
                </a:lnTo>
                <a:lnTo>
                  <a:pt x="185482" y="164795"/>
                </a:lnTo>
                <a:lnTo>
                  <a:pt x="180677" y="166680"/>
                </a:lnTo>
                <a:lnTo>
                  <a:pt x="175887" y="167936"/>
                </a:lnTo>
                <a:lnTo>
                  <a:pt x="171106" y="168774"/>
                </a:lnTo>
                <a:lnTo>
                  <a:pt x="166331" y="169332"/>
                </a:lnTo>
                <a:lnTo>
                  <a:pt x="161560" y="169705"/>
                </a:lnTo>
                <a:lnTo>
                  <a:pt x="156793" y="169953"/>
                </a:lnTo>
                <a:lnTo>
                  <a:pt x="147261" y="170229"/>
                </a:lnTo>
                <a:lnTo>
                  <a:pt x="127237" y="170420"/>
                </a:lnTo>
                <a:lnTo>
                  <a:pt x="124385" y="169636"/>
                </a:lnTo>
                <a:lnTo>
                  <a:pt x="119100" y="166648"/>
                </a:lnTo>
                <a:lnTo>
                  <a:pt x="114105" y="162675"/>
                </a:lnTo>
                <a:lnTo>
                  <a:pt x="111662" y="160504"/>
                </a:lnTo>
                <a:lnTo>
                  <a:pt x="109239" y="159056"/>
                </a:lnTo>
                <a:lnTo>
                  <a:pt x="102037" y="156226"/>
                </a:lnTo>
                <a:lnTo>
                  <a:pt x="97261" y="152751"/>
                </a:lnTo>
                <a:lnTo>
                  <a:pt x="95669" y="150713"/>
                </a:lnTo>
                <a:lnTo>
                  <a:pt x="94609" y="148560"/>
                </a:lnTo>
                <a:lnTo>
                  <a:pt x="92907" y="143195"/>
                </a:lnTo>
                <a:lnTo>
                  <a:pt x="91973" y="142755"/>
                </a:lnTo>
                <a:lnTo>
                  <a:pt x="88820" y="142266"/>
                </a:lnTo>
                <a:lnTo>
                  <a:pt x="87661" y="141341"/>
                </a:lnTo>
                <a:lnTo>
                  <a:pt x="86889" y="139932"/>
                </a:lnTo>
                <a:lnTo>
                  <a:pt x="86374" y="138198"/>
                </a:lnTo>
                <a:lnTo>
                  <a:pt x="86824" y="137042"/>
                </a:lnTo>
                <a:lnTo>
                  <a:pt x="87918" y="136272"/>
                </a:lnTo>
                <a:lnTo>
                  <a:pt x="92488" y="134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MARTPenAnnotation111"/>
          <p:cNvSpPr/>
          <p:nvPr/>
        </p:nvSpPr>
        <p:spPr>
          <a:xfrm>
            <a:off x="8358199" y="2293143"/>
            <a:ext cx="249894" cy="121443"/>
          </a:xfrm>
          <a:custGeom>
            <a:avLst/>
            <a:gdLst/>
            <a:ahLst/>
            <a:cxnLst/>
            <a:rect l="0" t="0" r="0" b="0"/>
            <a:pathLst>
              <a:path w="249894" h="121443">
                <a:moveTo>
                  <a:pt x="114288" y="21432"/>
                </a:moveTo>
                <a:lnTo>
                  <a:pt x="114288" y="15281"/>
                </a:lnTo>
                <a:lnTo>
                  <a:pt x="115082" y="14950"/>
                </a:lnTo>
                <a:lnTo>
                  <a:pt x="118081" y="14582"/>
                </a:lnTo>
                <a:lnTo>
                  <a:pt x="119198" y="13690"/>
                </a:lnTo>
                <a:lnTo>
                  <a:pt x="119942" y="12302"/>
                </a:lnTo>
                <a:lnTo>
                  <a:pt x="121345" y="7446"/>
                </a:lnTo>
                <a:lnTo>
                  <a:pt x="119276" y="5162"/>
                </a:lnTo>
                <a:lnTo>
                  <a:pt x="115273" y="1020"/>
                </a:lnTo>
                <a:lnTo>
                  <a:pt x="114151" y="680"/>
                </a:lnTo>
                <a:lnTo>
                  <a:pt x="106647" y="135"/>
                </a:lnTo>
                <a:lnTo>
                  <a:pt x="99853" y="40"/>
                </a:lnTo>
                <a:lnTo>
                  <a:pt x="54757" y="0"/>
                </a:lnTo>
                <a:lnTo>
                  <a:pt x="47878" y="2117"/>
                </a:lnTo>
                <a:lnTo>
                  <a:pt x="40323" y="4910"/>
                </a:lnTo>
                <a:lnTo>
                  <a:pt x="34318" y="6151"/>
                </a:lnTo>
                <a:lnTo>
                  <a:pt x="29004" y="8819"/>
                </a:lnTo>
                <a:lnTo>
                  <a:pt x="26476" y="10642"/>
                </a:lnTo>
                <a:lnTo>
                  <a:pt x="24790" y="12651"/>
                </a:lnTo>
                <a:lnTo>
                  <a:pt x="23667" y="14784"/>
                </a:lnTo>
                <a:lnTo>
                  <a:pt x="22918" y="17000"/>
                </a:lnTo>
                <a:lnTo>
                  <a:pt x="21625" y="19271"/>
                </a:lnTo>
                <a:lnTo>
                  <a:pt x="19969" y="21579"/>
                </a:lnTo>
                <a:lnTo>
                  <a:pt x="18071" y="23911"/>
                </a:lnTo>
                <a:lnTo>
                  <a:pt x="16013" y="26259"/>
                </a:lnTo>
                <a:lnTo>
                  <a:pt x="13845" y="28619"/>
                </a:lnTo>
                <a:lnTo>
                  <a:pt x="9322" y="33357"/>
                </a:lnTo>
                <a:lnTo>
                  <a:pt x="4665" y="38109"/>
                </a:lnTo>
                <a:lnTo>
                  <a:pt x="3106" y="40487"/>
                </a:lnTo>
                <a:lnTo>
                  <a:pt x="2067" y="42867"/>
                </a:lnTo>
                <a:lnTo>
                  <a:pt x="1374" y="45247"/>
                </a:lnTo>
                <a:lnTo>
                  <a:pt x="912" y="47627"/>
                </a:lnTo>
                <a:lnTo>
                  <a:pt x="604" y="50008"/>
                </a:lnTo>
                <a:lnTo>
                  <a:pt x="399" y="52389"/>
                </a:lnTo>
                <a:lnTo>
                  <a:pt x="262" y="54770"/>
                </a:lnTo>
                <a:lnTo>
                  <a:pt x="110" y="59532"/>
                </a:lnTo>
                <a:lnTo>
                  <a:pt x="4" y="71438"/>
                </a:lnTo>
                <a:lnTo>
                  <a:pt x="0" y="73819"/>
                </a:lnTo>
                <a:lnTo>
                  <a:pt x="790" y="76200"/>
                </a:lnTo>
                <a:lnTo>
                  <a:pt x="2110" y="78582"/>
                </a:lnTo>
                <a:lnTo>
                  <a:pt x="3784" y="80963"/>
                </a:lnTo>
                <a:lnTo>
                  <a:pt x="5694" y="83344"/>
                </a:lnTo>
                <a:lnTo>
                  <a:pt x="7760" y="85725"/>
                </a:lnTo>
                <a:lnTo>
                  <a:pt x="9932" y="88107"/>
                </a:lnTo>
                <a:lnTo>
                  <a:pt x="12174" y="89694"/>
                </a:lnTo>
                <a:lnTo>
                  <a:pt x="19120" y="92722"/>
                </a:lnTo>
                <a:lnTo>
                  <a:pt x="23838" y="96243"/>
                </a:lnTo>
                <a:lnTo>
                  <a:pt x="26206" y="98293"/>
                </a:lnTo>
                <a:lnTo>
                  <a:pt x="28579" y="100454"/>
                </a:lnTo>
                <a:lnTo>
                  <a:pt x="30955" y="102688"/>
                </a:lnTo>
                <a:lnTo>
                  <a:pt x="34920" y="104971"/>
                </a:lnTo>
                <a:lnTo>
                  <a:pt x="39945" y="107287"/>
                </a:lnTo>
                <a:lnTo>
                  <a:pt x="45676" y="109625"/>
                </a:lnTo>
                <a:lnTo>
                  <a:pt x="51084" y="111183"/>
                </a:lnTo>
                <a:lnTo>
                  <a:pt x="56278" y="112222"/>
                </a:lnTo>
                <a:lnTo>
                  <a:pt x="61327" y="112915"/>
                </a:lnTo>
                <a:lnTo>
                  <a:pt x="67074" y="114171"/>
                </a:lnTo>
                <a:lnTo>
                  <a:pt x="73287" y="115801"/>
                </a:lnTo>
                <a:lnTo>
                  <a:pt x="79810" y="117682"/>
                </a:lnTo>
                <a:lnTo>
                  <a:pt x="85747" y="118936"/>
                </a:lnTo>
                <a:lnTo>
                  <a:pt x="91293" y="119772"/>
                </a:lnTo>
                <a:lnTo>
                  <a:pt x="96576" y="120330"/>
                </a:lnTo>
                <a:lnTo>
                  <a:pt x="102479" y="120701"/>
                </a:lnTo>
                <a:lnTo>
                  <a:pt x="108798" y="120949"/>
                </a:lnTo>
                <a:lnTo>
                  <a:pt x="126949" y="121297"/>
                </a:lnTo>
                <a:lnTo>
                  <a:pt x="182323" y="121442"/>
                </a:lnTo>
                <a:lnTo>
                  <a:pt x="187426" y="120649"/>
                </a:lnTo>
                <a:lnTo>
                  <a:pt x="192416" y="119326"/>
                </a:lnTo>
                <a:lnTo>
                  <a:pt x="197329" y="117651"/>
                </a:lnTo>
                <a:lnTo>
                  <a:pt x="204906" y="115790"/>
                </a:lnTo>
                <a:lnTo>
                  <a:pt x="211712" y="114168"/>
                </a:lnTo>
                <a:lnTo>
                  <a:pt x="215751" y="112625"/>
                </a:lnTo>
                <a:lnTo>
                  <a:pt x="220030" y="110802"/>
                </a:lnTo>
                <a:lnTo>
                  <a:pt x="226901" y="108777"/>
                </a:lnTo>
                <a:lnTo>
                  <a:pt x="232600" y="107877"/>
                </a:lnTo>
                <a:lnTo>
                  <a:pt x="237780" y="107477"/>
                </a:lnTo>
                <a:lnTo>
                  <a:pt x="240273" y="106576"/>
                </a:lnTo>
                <a:lnTo>
                  <a:pt x="245158" y="103459"/>
                </a:lnTo>
                <a:lnTo>
                  <a:pt x="249593" y="100315"/>
                </a:lnTo>
                <a:lnTo>
                  <a:pt x="249830" y="98031"/>
                </a:lnTo>
                <a:lnTo>
                  <a:pt x="249893" y="96310"/>
                </a:lnTo>
                <a:lnTo>
                  <a:pt x="249141" y="95163"/>
                </a:lnTo>
                <a:lnTo>
                  <a:pt x="247846" y="94398"/>
                </a:lnTo>
                <a:lnTo>
                  <a:pt x="242876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SMARTPenAnnotation112"/>
          <p:cNvSpPr/>
          <p:nvPr/>
        </p:nvSpPr>
        <p:spPr>
          <a:xfrm>
            <a:off x="8065293" y="2228850"/>
            <a:ext cx="528639" cy="14286"/>
          </a:xfrm>
          <a:custGeom>
            <a:avLst/>
            <a:gdLst/>
            <a:ahLst/>
            <a:cxnLst/>
            <a:rect l="0" t="0" r="0" b="0"/>
            <a:pathLst>
              <a:path w="528639" h="14286">
                <a:moveTo>
                  <a:pt x="0" y="7143"/>
                </a:moveTo>
                <a:lnTo>
                  <a:pt x="3793" y="7143"/>
                </a:lnTo>
                <a:lnTo>
                  <a:pt x="4910" y="7937"/>
                </a:lnTo>
                <a:lnTo>
                  <a:pt x="5654" y="9260"/>
                </a:lnTo>
                <a:lnTo>
                  <a:pt x="6152" y="10936"/>
                </a:lnTo>
                <a:lnTo>
                  <a:pt x="7276" y="12053"/>
                </a:lnTo>
                <a:lnTo>
                  <a:pt x="8819" y="12798"/>
                </a:lnTo>
                <a:lnTo>
                  <a:pt x="10643" y="13294"/>
                </a:lnTo>
                <a:lnTo>
                  <a:pt x="12652" y="13625"/>
                </a:lnTo>
                <a:lnTo>
                  <a:pt x="17001" y="13993"/>
                </a:lnTo>
                <a:lnTo>
                  <a:pt x="31496" y="14200"/>
                </a:lnTo>
                <a:lnTo>
                  <a:pt x="86096" y="14285"/>
                </a:lnTo>
                <a:lnTo>
                  <a:pt x="93910" y="13492"/>
                </a:lnTo>
                <a:lnTo>
                  <a:pt x="102294" y="12169"/>
                </a:lnTo>
                <a:lnTo>
                  <a:pt x="111059" y="10494"/>
                </a:lnTo>
                <a:lnTo>
                  <a:pt x="119283" y="9377"/>
                </a:lnTo>
                <a:lnTo>
                  <a:pt x="127148" y="8633"/>
                </a:lnTo>
                <a:lnTo>
                  <a:pt x="134770" y="8136"/>
                </a:lnTo>
                <a:lnTo>
                  <a:pt x="143029" y="7805"/>
                </a:lnTo>
                <a:lnTo>
                  <a:pt x="160671" y="7437"/>
                </a:lnTo>
                <a:lnTo>
                  <a:pt x="245299" y="7151"/>
                </a:lnTo>
                <a:lnTo>
                  <a:pt x="254020" y="6355"/>
                </a:lnTo>
                <a:lnTo>
                  <a:pt x="262215" y="5030"/>
                </a:lnTo>
                <a:lnTo>
                  <a:pt x="270061" y="3353"/>
                </a:lnTo>
                <a:lnTo>
                  <a:pt x="278465" y="2235"/>
                </a:lnTo>
                <a:lnTo>
                  <a:pt x="287244" y="1490"/>
                </a:lnTo>
                <a:lnTo>
                  <a:pt x="296271" y="993"/>
                </a:lnTo>
                <a:lnTo>
                  <a:pt x="314769" y="441"/>
                </a:lnTo>
                <a:lnTo>
                  <a:pt x="365860" y="38"/>
                </a:lnTo>
                <a:lnTo>
                  <a:pt x="374875" y="25"/>
                </a:lnTo>
                <a:lnTo>
                  <a:pt x="383267" y="810"/>
                </a:lnTo>
                <a:lnTo>
                  <a:pt x="391243" y="2128"/>
                </a:lnTo>
                <a:lnTo>
                  <a:pt x="398941" y="3800"/>
                </a:lnTo>
                <a:lnTo>
                  <a:pt x="406455" y="4914"/>
                </a:lnTo>
                <a:lnTo>
                  <a:pt x="413845" y="5657"/>
                </a:lnTo>
                <a:lnTo>
                  <a:pt x="421153" y="6152"/>
                </a:lnTo>
                <a:lnTo>
                  <a:pt x="428407" y="6483"/>
                </a:lnTo>
                <a:lnTo>
                  <a:pt x="442816" y="6850"/>
                </a:lnTo>
                <a:lnTo>
                  <a:pt x="485586" y="7132"/>
                </a:lnTo>
                <a:lnTo>
                  <a:pt x="524857" y="7143"/>
                </a:lnTo>
                <a:lnTo>
                  <a:pt x="526118" y="6350"/>
                </a:lnTo>
                <a:lnTo>
                  <a:pt x="526957" y="5027"/>
                </a:lnTo>
                <a:lnTo>
                  <a:pt x="5286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SMARTPenAnnotation113"/>
          <p:cNvSpPr/>
          <p:nvPr/>
        </p:nvSpPr>
        <p:spPr>
          <a:xfrm>
            <a:off x="185766" y="3593306"/>
            <a:ext cx="49675" cy="42855"/>
          </a:xfrm>
          <a:custGeom>
            <a:avLst/>
            <a:gdLst/>
            <a:ahLst/>
            <a:cxnLst/>
            <a:rect l="0" t="0" r="0" b="0"/>
            <a:pathLst>
              <a:path w="49675" h="42855">
                <a:moveTo>
                  <a:pt x="35690" y="21431"/>
                </a:moveTo>
                <a:lnTo>
                  <a:pt x="39482" y="21431"/>
                </a:lnTo>
                <a:lnTo>
                  <a:pt x="40599" y="22225"/>
                </a:lnTo>
                <a:lnTo>
                  <a:pt x="41344" y="23548"/>
                </a:lnTo>
                <a:lnTo>
                  <a:pt x="42539" y="27582"/>
                </a:lnTo>
                <a:lnTo>
                  <a:pt x="43431" y="27913"/>
                </a:lnTo>
                <a:lnTo>
                  <a:pt x="44819" y="28134"/>
                </a:lnTo>
                <a:lnTo>
                  <a:pt x="46539" y="28281"/>
                </a:lnTo>
                <a:lnTo>
                  <a:pt x="47685" y="29172"/>
                </a:lnTo>
                <a:lnTo>
                  <a:pt x="48449" y="30561"/>
                </a:lnTo>
                <a:lnTo>
                  <a:pt x="48958" y="32280"/>
                </a:lnTo>
                <a:lnTo>
                  <a:pt x="48504" y="33426"/>
                </a:lnTo>
                <a:lnTo>
                  <a:pt x="47408" y="34190"/>
                </a:lnTo>
                <a:lnTo>
                  <a:pt x="45883" y="34700"/>
                </a:lnTo>
                <a:lnTo>
                  <a:pt x="44073" y="35039"/>
                </a:lnTo>
                <a:lnTo>
                  <a:pt x="42072" y="35266"/>
                </a:lnTo>
                <a:lnTo>
                  <a:pt x="39945" y="35417"/>
                </a:lnTo>
                <a:lnTo>
                  <a:pt x="37733" y="36311"/>
                </a:lnTo>
                <a:lnTo>
                  <a:pt x="35464" y="37701"/>
                </a:lnTo>
                <a:lnTo>
                  <a:pt x="33158" y="39421"/>
                </a:lnTo>
                <a:lnTo>
                  <a:pt x="30827" y="40568"/>
                </a:lnTo>
                <a:lnTo>
                  <a:pt x="28479" y="41333"/>
                </a:lnTo>
                <a:lnTo>
                  <a:pt x="22800" y="42560"/>
                </a:lnTo>
                <a:lnTo>
                  <a:pt x="21540" y="42661"/>
                </a:lnTo>
                <a:lnTo>
                  <a:pt x="19907" y="42728"/>
                </a:lnTo>
                <a:lnTo>
                  <a:pt x="15975" y="42803"/>
                </a:lnTo>
                <a:lnTo>
                  <a:pt x="8438" y="42854"/>
                </a:lnTo>
                <a:lnTo>
                  <a:pt x="7203" y="42063"/>
                </a:lnTo>
                <a:lnTo>
                  <a:pt x="5586" y="40742"/>
                </a:lnTo>
                <a:lnTo>
                  <a:pt x="300" y="36013"/>
                </a:lnTo>
                <a:lnTo>
                  <a:pt x="190" y="35121"/>
                </a:lnTo>
                <a:lnTo>
                  <a:pt x="117" y="33733"/>
                </a:lnTo>
                <a:lnTo>
                  <a:pt x="36" y="30073"/>
                </a:lnTo>
                <a:lnTo>
                  <a:pt x="0" y="25801"/>
                </a:lnTo>
                <a:lnTo>
                  <a:pt x="784" y="24344"/>
                </a:lnTo>
                <a:lnTo>
                  <a:pt x="2100" y="23374"/>
                </a:lnTo>
                <a:lnTo>
                  <a:pt x="3772" y="22726"/>
                </a:lnTo>
                <a:lnTo>
                  <a:pt x="5680" y="21500"/>
                </a:lnTo>
                <a:lnTo>
                  <a:pt x="7746" y="19890"/>
                </a:lnTo>
                <a:lnTo>
                  <a:pt x="9917" y="18022"/>
                </a:lnTo>
                <a:lnTo>
                  <a:pt x="12158" y="16777"/>
                </a:lnTo>
                <a:lnTo>
                  <a:pt x="14445" y="15947"/>
                </a:lnTo>
                <a:lnTo>
                  <a:pt x="16764" y="15394"/>
                </a:lnTo>
                <a:lnTo>
                  <a:pt x="19898" y="15025"/>
                </a:lnTo>
                <a:lnTo>
                  <a:pt x="23574" y="14779"/>
                </a:lnTo>
                <a:lnTo>
                  <a:pt x="33297" y="14385"/>
                </a:lnTo>
                <a:lnTo>
                  <a:pt x="38773" y="14316"/>
                </a:lnTo>
                <a:lnTo>
                  <a:pt x="40127" y="15100"/>
                </a:lnTo>
                <a:lnTo>
                  <a:pt x="41029" y="16417"/>
                </a:lnTo>
                <a:lnTo>
                  <a:pt x="42477" y="20441"/>
                </a:lnTo>
                <a:lnTo>
                  <a:pt x="43390" y="21564"/>
                </a:lnTo>
                <a:lnTo>
                  <a:pt x="44792" y="23108"/>
                </a:lnTo>
                <a:lnTo>
                  <a:pt x="46520" y="24930"/>
                </a:lnTo>
                <a:lnTo>
                  <a:pt x="47673" y="26939"/>
                </a:lnTo>
                <a:lnTo>
                  <a:pt x="48441" y="29072"/>
                </a:lnTo>
                <a:lnTo>
                  <a:pt x="49674" y="34406"/>
                </a:lnTo>
                <a:lnTo>
                  <a:pt x="48981" y="34843"/>
                </a:lnTo>
                <a:lnTo>
                  <a:pt x="47726" y="35135"/>
                </a:lnTo>
                <a:lnTo>
                  <a:pt x="46095" y="35329"/>
                </a:lnTo>
                <a:lnTo>
                  <a:pt x="44214" y="36253"/>
                </a:lnTo>
                <a:lnTo>
                  <a:pt x="42166" y="37663"/>
                </a:lnTo>
                <a:lnTo>
                  <a:pt x="40007" y="39395"/>
                </a:lnTo>
                <a:lnTo>
                  <a:pt x="37775" y="39757"/>
                </a:lnTo>
                <a:lnTo>
                  <a:pt x="35492" y="39205"/>
                </a:lnTo>
                <a:lnTo>
                  <a:pt x="29918" y="36407"/>
                </a:lnTo>
                <a:lnTo>
                  <a:pt x="28667" y="36178"/>
                </a:lnTo>
                <a:lnTo>
                  <a:pt x="27039" y="36025"/>
                </a:lnTo>
                <a:lnTo>
                  <a:pt x="22516" y="35779"/>
                </a:lnTo>
                <a:lnTo>
                  <a:pt x="22145" y="34965"/>
                </a:lnTo>
                <a:lnTo>
                  <a:pt x="21897" y="33629"/>
                </a:lnTo>
                <a:lnTo>
                  <a:pt x="21732" y="31944"/>
                </a:lnTo>
                <a:lnTo>
                  <a:pt x="20828" y="30821"/>
                </a:lnTo>
                <a:lnTo>
                  <a:pt x="19432" y="30072"/>
                </a:lnTo>
                <a:lnTo>
                  <a:pt x="17708" y="29573"/>
                </a:lnTo>
                <a:lnTo>
                  <a:pt x="16558" y="28446"/>
                </a:lnTo>
                <a:lnTo>
                  <a:pt x="15791" y="26902"/>
                </a:lnTo>
                <a:lnTo>
                  <a:pt x="14561" y="22512"/>
                </a:lnTo>
                <a:lnTo>
                  <a:pt x="14460" y="21358"/>
                </a:lnTo>
                <a:lnTo>
                  <a:pt x="14393" y="19795"/>
                </a:lnTo>
                <a:lnTo>
                  <a:pt x="14348" y="17959"/>
                </a:lnTo>
                <a:lnTo>
                  <a:pt x="15112" y="15941"/>
                </a:lnTo>
                <a:lnTo>
                  <a:pt x="16415" y="13802"/>
                </a:lnTo>
                <a:lnTo>
                  <a:pt x="20417" y="8459"/>
                </a:lnTo>
                <a:lnTo>
                  <a:pt x="21539" y="8021"/>
                </a:lnTo>
                <a:lnTo>
                  <a:pt x="23081" y="7728"/>
                </a:lnTo>
                <a:lnTo>
                  <a:pt x="24903" y="7533"/>
                </a:lnTo>
                <a:lnTo>
                  <a:pt x="26117" y="6610"/>
                </a:lnTo>
                <a:lnTo>
                  <a:pt x="26927" y="5200"/>
                </a:lnTo>
                <a:lnTo>
                  <a:pt x="2854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SMARTPenAnnotation114"/>
          <p:cNvSpPr/>
          <p:nvPr/>
        </p:nvSpPr>
        <p:spPr>
          <a:xfrm>
            <a:off x="364455" y="3436143"/>
            <a:ext cx="171288" cy="214311"/>
          </a:xfrm>
          <a:custGeom>
            <a:avLst/>
            <a:gdLst/>
            <a:ahLst/>
            <a:cxnLst/>
            <a:rect l="0" t="0" r="0" b="0"/>
            <a:pathLst>
              <a:path w="171288" h="214311">
                <a:moveTo>
                  <a:pt x="78457" y="0"/>
                </a:moveTo>
                <a:lnTo>
                  <a:pt x="71607" y="0"/>
                </a:lnTo>
                <a:lnTo>
                  <a:pt x="67608" y="3793"/>
                </a:lnTo>
                <a:lnTo>
                  <a:pt x="66462" y="5703"/>
                </a:lnTo>
                <a:lnTo>
                  <a:pt x="65188" y="9943"/>
                </a:lnTo>
                <a:lnTo>
                  <a:pt x="64622" y="14474"/>
                </a:lnTo>
                <a:lnTo>
                  <a:pt x="64471" y="16793"/>
                </a:lnTo>
                <a:lnTo>
                  <a:pt x="63577" y="19133"/>
                </a:lnTo>
                <a:lnTo>
                  <a:pt x="60467" y="23850"/>
                </a:lnTo>
                <a:lnTo>
                  <a:pt x="56438" y="28592"/>
                </a:lnTo>
                <a:lnTo>
                  <a:pt x="54253" y="30967"/>
                </a:lnTo>
                <a:lnTo>
                  <a:pt x="52796" y="33345"/>
                </a:lnTo>
                <a:lnTo>
                  <a:pt x="51177" y="38104"/>
                </a:lnTo>
                <a:lnTo>
                  <a:pt x="49158" y="41278"/>
                </a:lnTo>
                <a:lnTo>
                  <a:pt x="46224" y="44981"/>
                </a:lnTo>
                <a:lnTo>
                  <a:pt x="42681" y="49037"/>
                </a:lnTo>
                <a:lnTo>
                  <a:pt x="36627" y="55661"/>
                </a:lnTo>
                <a:lnTo>
                  <a:pt x="31291" y="62045"/>
                </a:lnTo>
                <a:lnTo>
                  <a:pt x="28757" y="65969"/>
                </a:lnTo>
                <a:lnTo>
                  <a:pt x="26274" y="70173"/>
                </a:lnTo>
                <a:lnTo>
                  <a:pt x="23824" y="74564"/>
                </a:lnTo>
                <a:lnTo>
                  <a:pt x="18986" y="83675"/>
                </a:lnTo>
                <a:lnTo>
                  <a:pt x="16585" y="87533"/>
                </a:lnTo>
                <a:lnTo>
                  <a:pt x="11800" y="93937"/>
                </a:lnTo>
                <a:lnTo>
                  <a:pt x="9413" y="97550"/>
                </a:lnTo>
                <a:lnTo>
                  <a:pt x="7027" y="101546"/>
                </a:lnTo>
                <a:lnTo>
                  <a:pt x="4644" y="105797"/>
                </a:lnTo>
                <a:lnTo>
                  <a:pt x="3054" y="109425"/>
                </a:lnTo>
                <a:lnTo>
                  <a:pt x="1288" y="115573"/>
                </a:lnTo>
                <a:lnTo>
                  <a:pt x="818" y="119118"/>
                </a:lnTo>
                <a:lnTo>
                  <a:pt x="504" y="123068"/>
                </a:lnTo>
                <a:lnTo>
                  <a:pt x="155" y="130897"/>
                </a:lnTo>
                <a:lnTo>
                  <a:pt x="0" y="137023"/>
                </a:lnTo>
                <a:lnTo>
                  <a:pt x="752" y="140561"/>
                </a:lnTo>
                <a:lnTo>
                  <a:pt x="2048" y="144507"/>
                </a:lnTo>
                <a:lnTo>
                  <a:pt x="3705" y="148726"/>
                </a:lnTo>
                <a:lnTo>
                  <a:pt x="4810" y="152332"/>
                </a:lnTo>
                <a:lnTo>
                  <a:pt x="6037" y="158455"/>
                </a:lnTo>
                <a:lnTo>
                  <a:pt x="7159" y="161993"/>
                </a:lnTo>
                <a:lnTo>
                  <a:pt x="8700" y="165939"/>
                </a:lnTo>
                <a:lnTo>
                  <a:pt x="10521" y="170158"/>
                </a:lnTo>
                <a:lnTo>
                  <a:pt x="12529" y="173764"/>
                </a:lnTo>
                <a:lnTo>
                  <a:pt x="16876" y="179887"/>
                </a:lnTo>
                <a:lnTo>
                  <a:pt x="21455" y="185254"/>
                </a:lnTo>
                <a:lnTo>
                  <a:pt x="26135" y="190285"/>
                </a:lnTo>
                <a:lnTo>
                  <a:pt x="35607" y="199983"/>
                </a:lnTo>
                <a:lnTo>
                  <a:pt x="37984" y="202378"/>
                </a:lnTo>
                <a:lnTo>
                  <a:pt x="41157" y="204769"/>
                </a:lnTo>
                <a:lnTo>
                  <a:pt x="44859" y="207156"/>
                </a:lnTo>
                <a:lnTo>
                  <a:pt x="48914" y="209542"/>
                </a:lnTo>
                <a:lnTo>
                  <a:pt x="52412" y="211132"/>
                </a:lnTo>
                <a:lnTo>
                  <a:pt x="55537" y="212192"/>
                </a:lnTo>
                <a:lnTo>
                  <a:pt x="58415" y="212899"/>
                </a:lnTo>
                <a:lnTo>
                  <a:pt x="61921" y="213370"/>
                </a:lnTo>
                <a:lnTo>
                  <a:pt x="65845" y="213684"/>
                </a:lnTo>
                <a:lnTo>
                  <a:pt x="73645" y="214033"/>
                </a:lnTo>
                <a:lnTo>
                  <a:pt x="79758" y="214189"/>
                </a:lnTo>
                <a:lnTo>
                  <a:pt x="112883" y="214310"/>
                </a:lnTo>
                <a:lnTo>
                  <a:pt x="117283" y="213517"/>
                </a:lnTo>
                <a:lnTo>
                  <a:pt x="121803" y="212195"/>
                </a:lnTo>
                <a:lnTo>
                  <a:pt x="126405" y="210519"/>
                </a:lnTo>
                <a:lnTo>
                  <a:pt x="130266" y="208609"/>
                </a:lnTo>
                <a:lnTo>
                  <a:pt x="133634" y="206542"/>
                </a:lnTo>
                <a:lnTo>
                  <a:pt x="136673" y="204370"/>
                </a:lnTo>
                <a:lnTo>
                  <a:pt x="140286" y="202128"/>
                </a:lnTo>
                <a:lnTo>
                  <a:pt x="144283" y="199839"/>
                </a:lnTo>
                <a:lnTo>
                  <a:pt x="148535" y="197520"/>
                </a:lnTo>
                <a:lnTo>
                  <a:pt x="152163" y="195180"/>
                </a:lnTo>
                <a:lnTo>
                  <a:pt x="155375" y="192826"/>
                </a:lnTo>
                <a:lnTo>
                  <a:pt x="158311" y="190463"/>
                </a:lnTo>
                <a:lnTo>
                  <a:pt x="161062" y="188095"/>
                </a:lnTo>
                <a:lnTo>
                  <a:pt x="166235" y="183346"/>
                </a:lnTo>
                <a:lnTo>
                  <a:pt x="167932" y="180968"/>
                </a:lnTo>
                <a:lnTo>
                  <a:pt x="169817" y="176210"/>
                </a:lnTo>
                <a:lnTo>
                  <a:pt x="170655" y="171449"/>
                </a:lnTo>
                <a:lnTo>
                  <a:pt x="171028" y="166687"/>
                </a:lnTo>
                <a:lnTo>
                  <a:pt x="171193" y="161925"/>
                </a:lnTo>
                <a:lnTo>
                  <a:pt x="171287" y="154782"/>
                </a:lnTo>
                <a:lnTo>
                  <a:pt x="170506" y="152400"/>
                </a:lnTo>
                <a:lnTo>
                  <a:pt x="167522" y="147638"/>
                </a:lnTo>
                <a:lnTo>
                  <a:pt x="163550" y="142875"/>
                </a:lnTo>
                <a:lnTo>
                  <a:pt x="161379" y="140494"/>
                </a:lnTo>
                <a:lnTo>
                  <a:pt x="159138" y="138907"/>
                </a:lnTo>
                <a:lnTo>
                  <a:pt x="154532" y="137142"/>
                </a:lnTo>
                <a:lnTo>
                  <a:pt x="151399" y="136672"/>
                </a:lnTo>
                <a:lnTo>
                  <a:pt x="147722" y="136359"/>
                </a:lnTo>
                <a:lnTo>
                  <a:pt x="140198" y="136010"/>
                </a:lnTo>
                <a:lnTo>
                  <a:pt x="134208" y="135856"/>
                </a:lnTo>
                <a:lnTo>
                  <a:pt x="122581" y="135768"/>
                </a:lnTo>
                <a:lnTo>
                  <a:pt x="118191" y="136550"/>
                </a:lnTo>
                <a:lnTo>
                  <a:pt x="113678" y="137865"/>
                </a:lnTo>
                <a:lnTo>
                  <a:pt x="109081" y="139535"/>
                </a:lnTo>
                <a:lnTo>
                  <a:pt x="104429" y="141442"/>
                </a:lnTo>
                <a:lnTo>
                  <a:pt x="99741" y="143507"/>
                </a:lnTo>
                <a:lnTo>
                  <a:pt x="90298" y="147919"/>
                </a:lnTo>
                <a:lnTo>
                  <a:pt x="80809" y="152525"/>
                </a:lnTo>
                <a:lnTo>
                  <a:pt x="76850" y="154865"/>
                </a:lnTo>
                <a:lnTo>
                  <a:pt x="73417" y="157218"/>
                </a:lnTo>
                <a:lnTo>
                  <a:pt x="70334" y="159581"/>
                </a:lnTo>
                <a:lnTo>
                  <a:pt x="67486" y="161950"/>
                </a:lnTo>
                <a:lnTo>
                  <a:pt x="62204" y="166699"/>
                </a:lnTo>
                <a:lnTo>
                  <a:pt x="57210" y="171455"/>
                </a:lnTo>
                <a:lnTo>
                  <a:pt x="54768" y="173835"/>
                </a:lnTo>
                <a:lnTo>
                  <a:pt x="53933" y="175421"/>
                </a:lnTo>
                <a:lnTo>
                  <a:pt x="54170" y="176479"/>
                </a:lnTo>
                <a:lnTo>
                  <a:pt x="55122" y="177184"/>
                </a:lnTo>
                <a:lnTo>
                  <a:pt x="54963" y="178448"/>
                </a:lnTo>
                <a:lnTo>
                  <a:pt x="52669" y="181969"/>
                </a:lnTo>
                <a:lnTo>
                  <a:pt x="52534" y="184019"/>
                </a:lnTo>
                <a:lnTo>
                  <a:pt x="53237" y="186180"/>
                </a:lnTo>
                <a:lnTo>
                  <a:pt x="54500" y="188414"/>
                </a:lnTo>
                <a:lnTo>
                  <a:pt x="55903" y="193012"/>
                </a:lnTo>
                <a:lnTo>
                  <a:pt x="56277" y="195350"/>
                </a:lnTo>
                <a:lnTo>
                  <a:pt x="58810" y="200064"/>
                </a:lnTo>
                <a:lnTo>
                  <a:pt x="6417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SMARTPenAnnotation115"/>
          <p:cNvSpPr/>
          <p:nvPr/>
        </p:nvSpPr>
        <p:spPr>
          <a:xfrm>
            <a:off x="628773" y="3464721"/>
            <a:ext cx="139421" cy="192781"/>
          </a:xfrm>
          <a:custGeom>
            <a:avLst/>
            <a:gdLst/>
            <a:ahLst/>
            <a:cxnLst/>
            <a:rect l="0" t="0" r="0" b="0"/>
            <a:pathLst>
              <a:path w="139421" h="192781">
                <a:moveTo>
                  <a:pt x="107033" y="28572"/>
                </a:moveTo>
                <a:lnTo>
                  <a:pt x="100882" y="28572"/>
                </a:lnTo>
                <a:lnTo>
                  <a:pt x="100551" y="27779"/>
                </a:lnTo>
                <a:lnTo>
                  <a:pt x="99976" y="22421"/>
                </a:lnTo>
                <a:lnTo>
                  <a:pt x="96123" y="17930"/>
                </a:lnTo>
                <a:lnTo>
                  <a:pt x="86891" y="8454"/>
                </a:lnTo>
                <a:lnTo>
                  <a:pt x="82191" y="3738"/>
                </a:lnTo>
                <a:lnTo>
                  <a:pt x="80153" y="2491"/>
                </a:lnTo>
                <a:lnTo>
                  <a:pt x="78000" y="1660"/>
                </a:lnTo>
                <a:lnTo>
                  <a:pt x="75772" y="1106"/>
                </a:lnTo>
                <a:lnTo>
                  <a:pt x="73492" y="736"/>
                </a:lnTo>
                <a:lnTo>
                  <a:pt x="71178" y="490"/>
                </a:lnTo>
                <a:lnTo>
                  <a:pt x="68842" y="326"/>
                </a:lnTo>
                <a:lnTo>
                  <a:pt x="66491" y="216"/>
                </a:lnTo>
                <a:lnTo>
                  <a:pt x="61762" y="95"/>
                </a:lnTo>
                <a:lnTo>
                  <a:pt x="40357" y="0"/>
                </a:lnTo>
                <a:lnTo>
                  <a:pt x="37976" y="793"/>
                </a:lnTo>
                <a:lnTo>
                  <a:pt x="35595" y="2115"/>
                </a:lnTo>
                <a:lnTo>
                  <a:pt x="33214" y="3790"/>
                </a:lnTo>
                <a:lnTo>
                  <a:pt x="30833" y="4907"/>
                </a:lnTo>
                <a:lnTo>
                  <a:pt x="28451" y="5652"/>
                </a:lnTo>
                <a:lnTo>
                  <a:pt x="26070" y="6148"/>
                </a:lnTo>
                <a:lnTo>
                  <a:pt x="23689" y="7273"/>
                </a:lnTo>
                <a:lnTo>
                  <a:pt x="21308" y="8816"/>
                </a:lnTo>
                <a:lnTo>
                  <a:pt x="18927" y="10639"/>
                </a:lnTo>
                <a:lnTo>
                  <a:pt x="16545" y="12648"/>
                </a:lnTo>
                <a:lnTo>
                  <a:pt x="14164" y="14781"/>
                </a:lnTo>
                <a:lnTo>
                  <a:pt x="9402" y="19268"/>
                </a:lnTo>
                <a:lnTo>
                  <a:pt x="4639" y="23908"/>
                </a:lnTo>
                <a:lnTo>
                  <a:pt x="3052" y="26256"/>
                </a:lnTo>
                <a:lnTo>
                  <a:pt x="1288" y="30983"/>
                </a:lnTo>
                <a:lnTo>
                  <a:pt x="504" y="35729"/>
                </a:lnTo>
                <a:lnTo>
                  <a:pt x="155" y="40484"/>
                </a:lnTo>
                <a:lnTo>
                  <a:pt x="0" y="45244"/>
                </a:lnTo>
                <a:lnTo>
                  <a:pt x="753" y="47624"/>
                </a:lnTo>
                <a:lnTo>
                  <a:pt x="3706" y="52386"/>
                </a:lnTo>
                <a:lnTo>
                  <a:pt x="7664" y="57148"/>
                </a:lnTo>
                <a:lnTo>
                  <a:pt x="9830" y="59529"/>
                </a:lnTo>
                <a:lnTo>
                  <a:pt x="16471" y="66408"/>
                </a:lnTo>
                <a:lnTo>
                  <a:pt x="29877" y="79967"/>
                </a:lnTo>
                <a:lnTo>
                  <a:pt x="33371" y="82679"/>
                </a:lnTo>
                <a:lnTo>
                  <a:pt x="37287" y="85281"/>
                </a:lnTo>
                <a:lnTo>
                  <a:pt x="41486" y="87809"/>
                </a:lnTo>
                <a:lnTo>
                  <a:pt x="45872" y="90289"/>
                </a:lnTo>
                <a:lnTo>
                  <a:pt x="54979" y="95160"/>
                </a:lnTo>
                <a:lnTo>
                  <a:pt x="69032" y="102365"/>
                </a:lnTo>
                <a:lnTo>
                  <a:pt x="73761" y="105549"/>
                </a:lnTo>
                <a:lnTo>
                  <a:pt x="78502" y="109259"/>
                </a:lnTo>
                <a:lnTo>
                  <a:pt x="83250" y="113319"/>
                </a:lnTo>
                <a:lnTo>
                  <a:pt x="88002" y="116820"/>
                </a:lnTo>
                <a:lnTo>
                  <a:pt x="92758" y="119948"/>
                </a:lnTo>
                <a:lnTo>
                  <a:pt x="97516" y="122827"/>
                </a:lnTo>
                <a:lnTo>
                  <a:pt x="102276" y="126334"/>
                </a:lnTo>
                <a:lnTo>
                  <a:pt x="107037" y="130259"/>
                </a:lnTo>
                <a:lnTo>
                  <a:pt x="115766" y="138060"/>
                </a:lnTo>
                <a:lnTo>
                  <a:pt x="122291" y="144173"/>
                </a:lnTo>
                <a:lnTo>
                  <a:pt x="130427" y="152077"/>
                </a:lnTo>
                <a:lnTo>
                  <a:pt x="132154" y="154565"/>
                </a:lnTo>
                <a:lnTo>
                  <a:pt x="134073" y="159446"/>
                </a:lnTo>
                <a:lnTo>
                  <a:pt x="137042" y="164261"/>
                </a:lnTo>
                <a:lnTo>
                  <a:pt x="138945" y="166657"/>
                </a:lnTo>
                <a:lnTo>
                  <a:pt x="139420" y="169047"/>
                </a:lnTo>
                <a:lnTo>
                  <a:pt x="138943" y="171435"/>
                </a:lnTo>
                <a:lnTo>
                  <a:pt x="137090" y="176204"/>
                </a:lnTo>
                <a:lnTo>
                  <a:pt x="136267" y="180970"/>
                </a:lnTo>
                <a:lnTo>
                  <a:pt x="135253" y="182558"/>
                </a:lnTo>
                <a:lnTo>
                  <a:pt x="133784" y="183617"/>
                </a:lnTo>
                <a:lnTo>
                  <a:pt x="132011" y="184323"/>
                </a:lnTo>
                <a:lnTo>
                  <a:pt x="127924" y="187224"/>
                </a:lnTo>
                <a:lnTo>
                  <a:pt x="125723" y="189109"/>
                </a:lnTo>
                <a:lnTo>
                  <a:pt x="123461" y="190365"/>
                </a:lnTo>
                <a:lnTo>
                  <a:pt x="121160" y="191203"/>
                </a:lnTo>
                <a:lnTo>
                  <a:pt x="118832" y="191762"/>
                </a:lnTo>
                <a:lnTo>
                  <a:pt x="116487" y="192134"/>
                </a:lnTo>
                <a:lnTo>
                  <a:pt x="114129" y="192382"/>
                </a:lnTo>
                <a:lnTo>
                  <a:pt x="111764" y="192548"/>
                </a:lnTo>
                <a:lnTo>
                  <a:pt x="108599" y="192658"/>
                </a:lnTo>
                <a:lnTo>
                  <a:pt x="100850" y="192780"/>
                </a:lnTo>
                <a:lnTo>
                  <a:pt x="96561" y="192020"/>
                </a:lnTo>
                <a:lnTo>
                  <a:pt x="92114" y="190719"/>
                </a:lnTo>
                <a:lnTo>
                  <a:pt x="87562" y="189057"/>
                </a:lnTo>
                <a:lnTo>
                  <a:pt x="82940" y="187156"/>
                </a:lnTo>
                <a:lnTo>
                  <a:pt x="78271" y="185094"/>
                </a:lnTo>
                <a:lnTo>
                  <a:pt x="73571" y="182927"/>
                </a:lnTo>
                <a:lnTo>
                  <a:pt x="68850" y="181482"/>
                </a:lnTo>
                <a:lnTo>
                  <a:pt x="64115" y="180518"/>
                </a:lnTo>
                <a:lnTo>
                  <a:pt x="59371" y="179876"/>
                </a:lnTo>
                <a:lnTo>
                  <a:pt x="55414" y="178654"/>
                </a:lnTo>
                <a:lnTo>
                  <a:pt x="51983" y="177045"/>
                </a:lnTo>
                <a:lnTo>
                  <a:pt x="48902" y="175179"/>
                </a:lnTo>
                <a:lnTo>
                  <a:pt x="46054" y="173142"/>
                </a:lnTo>
                <a:lnTo>
                  <a:pt x="43361" y="170990"/>
                </a:lnTo>
                <a:lnTo>
                  <a:pt x="40773" y="168761"/>
                </a:lnTo>
                <a:lnTo>
                  <a:pt x="38253" y="166481"/>
                </a:lnTo>
                <a:lnTo>
                  <a:pt x="33337" y="161832"/>
                </a:lnTo>
                <a:lnTo>
                  <a:pt x="26107" y="154752"/>
                </a:lnTo>
                <a:lnTo>
                  <a:pt x="24507" y="152379"/>
                </a:lnTo>
                <a:lnTo>
                  <a:pt x="22730" y="147627"/>
                </a:lnTo>
                <a:lnTo>
                  <a:pt x="21940" y="142869"/>
                </a:lnTo>
                <a:lnTo>
                  <a:pt x="21729" y="140489"/>
                </a:lnTo>
                <a:lnTo>
                  <a:pt x="22382" y="137314"/>
                </a:lnTo>
                <a:lnTo>
                  <a:pt x="23612" y="133611"/>
                </a:lnTo>
                <a:lnTo>
                  <a:pt x="25225" y="129554"/>
                </a:lnTo>
                <a:lnTo>
                  <a:pt x="27094" y="126056"/>
                </a:lnTo>
                <a:lnTo>
                  <a:pt x="31288" y="120052"/>
                </a:lnTo>
                <a:lnTo>
                  <a:pt x="33517" y="117340"/>
                </a:lnTo>
                <a:lnTo>
                  <a:pt x="35798" y="114738"/>
                </a:lnTo>
                <a:lnTo>
                  <a:pt x="38111" y="112210"/>
                </a:lnTo>
                <a:lnTo>
                  <a:pt x="42799" y="107284"/>
                </a:lnTo>
                <a:lnTo>
                  <a:pt x="45160" y="104859"/>
                </a:lnTo>
                <a:lnTo>
                  <a:pt x="48322" y="102449"/>
                </a:lnTo>
                <a:lnTo>
                  <a:pt x="52017" y="100049"/>
                </a:lnTo>
                <a:lnTo>
                  <a:pt x="56068" y="97654"/>
                </a:lnTo>
                <a:lnTo>
                  <a:pt x="60356" y="94471"/>
                </a:lnTo>
                <a:lnTo>
                  <a:pt x="64803" y="90761"/>
                </a:lnTo>
                <a:lnTo>
                  <a:pt x="69354" y="86700"/>
                </a:lnTo>
                <a:lnTo>
                  <a:pt x="73976" y="83199"/>
                </a:lnTo>
                <a:lnTo>
                  <a:pt x="78645" y="80071"/>
                </a:lnTo>
                <a:lnTo>
                  <a:pt x="83345" y="77193"/>
                </a:lnTo>
                <a:lnTo>
                  <a:pt x="88066" y="74480"/>
                </a:lnTo>
                <a:lnTo>
                  <a:pt x="97545" y="69348"/>
                </a:lnTo>
                <a:lnTo>
                  <a:pt x="101501" y="66869"/>
                </a:lnTo>
                <a:lnTo>
                  <a:pt x="104933" y="64422"/>
                </a:lnTo>
                <a:lnTo>
                  <a:pt x="108014" y="61997"/>
                </a:lnTo>
                <a:lnTo>
                  <a:pt x="110862" y="59587"/>
                </a:lnTo>
                <a:lnTo>
                  <a:pt x="113554" y="57186"/>
                </a:lnTo>
                <a:lnTo>
                  <a:pt x="116143" y="54792"/>
                </a:lnTo>
                <a:lnTo>
                  <a:pt x="117869" y="52402"/>
                </a:lnTo>
                <a:lnTo>
                  <a:pt x="119786" y="47630"/>
                </a:lnTo>
                <a:lnTo>
                  <a:pt x="120638" y="42863"/>
                </a:lnTo>
                <a:lnTo>
                  <a:pt x="120866" y="40481"/>
                </a:lnTo>
                <a:lnTo>
                  <a:pt x="120224" y="38099"/>
                </a:lnTo>
                <a:lnTo>
                  <a:pt x="117393" y="33336"/>
                </a:lnTo>
                <a:lnTo>
                  <a:pt x="114734" y="30954"/>
                </a:lnTo>
                <a:lnTo>
                  <a:pt x="111373" y="28573"/>
                </a:lnTo>
                <a:lnTo>
                  <a:pt x="107545" y="26191"/>
                </a:lnTo>
                <a:lnTo>
                  <a:pt x="104199" y="23810"/>
                </a:lnTo>
                <a:lnTo>
                  <a:pt x="101175" y="21429"/>
                </a:lnTo>
                <a:lnTo>
                  <a:pt x="98365" y="19047"/>
                </a:lnTo>
                <a:lnTo>
                  <a:pt x="95698" y="16666"/>
                </a:lnTo>
                <a:lnTo>
                  <a:pt x="90618" y="11904"/>
                </a:lnTo>
                <a:lnTo>
                  <a:pt x="88152" y="10316"/>
                </a:lnTo>
                <a:lnTo>
                  <a:pt x="85714" y="9258"/>
                </a:lnTo>
                <a:lnTo>
                  <a:pt x="79891" y="7559"/>
                </a:lnTo>
                <a:lnTo>
                  <a:pt x="77826" y="7420"/>
                </a:lnTo>
                <a:lnTo>
                  <a:pt x="71298" y="7265"/>
                </a:lnTo>
                <a:lnTo>
                  <a:pt x="49883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SMARTPenAnnotation116"/>
          <p:cNvSpPr/>
          <p:nvPr/>
        </p:nvSpPr>
        <p:spPr>
          <a:xfrm>
            <a:off x="821531" y="3450439"/>
            <a:ext cx="192847" cy="150012"/>
          </a:xfrm>
          <a:custGeom>
            <a:avLst/>
            <a:gdLst/>
            <a:ahLst/>
            <a:cxnLst/>
            <a:rect l="0" t="0" r="0" b="0"/>
            <a:pathLst>
              <a:path w="192847" h="150012">
                <a:moveTo>
                  <a:pt x="0" y="28567"/>
                </a:moveTo>
                <a:lnTo>
                  <a:pt x="0" y="10576"/>
                </a:lnTo>
                <a:lnTo>
                  <a:pt x="794" y="9430"/>
                </a:lnTo>
                <a:lnTo>
                  <a:pt x="2116" y="8665"/>
                </a:lnTo>
                <a:lnTo>
                  <a:pt x="3792" y="8155"/>
                </a:lnTo>
                <a:lnTo>
                  <a:pt x="4909" y="7022"/>
                </a:lnTo>
                <a:lnTo>
                  <a:pt x="5654" y="5472"/>
                </a:lnTo>
                <a:lnTo>
                  <a:pt x="6150" y="3645"/>
                </a:lnTo>
                <a:lnTo>
                  <a:pt x="7275" y="2427"/>
                </a:lnTo>
                <a:lnTo>
                  <a:pt x="8819" y="1616"/>
                </a:lnTo>
                <a:lnTo>
                  <a:pt x="12651" y="713"/>
                </a:lnTo>
                <a:lnTo>
                  <a:pt x="16999" y="313"/>
                </a:lnTo>
                <a:lnTo>
                  <a:pt x="21578" y="134"/>
                </a:lnTo>
                <a:lnTo>
                  <a:pt x="28618" y="34"/>
                </a:lnTo>
                <a:lnTo>
                  <a:pt x="41901" y="0"/>
                </a:lnTo>
                <a:lnTo>
                  <a:pt x="45396" y="791"/>
                </a:lnTo>
                <a:lnTo>
                  <a:pt x="51397" y="3786"/>
                </a:lnTo>
                <a:lnTo>
                  <a:pt x="58826" y="7764"/>
                </a:lnTo>
                <a:lnTo>
                  <a:pt x="68946" y="12993"/>
                </a:lnTo>
                <a:lnTo>
                  <a:pt x="69777" y="14215"/>
                </a:lnTo>
                <a:lnTo>
                  <a:pt x="70699" y="17690"/>
                </a:lnTo>
                <a:lnTo>
                  <a:pt x="71109" y="21881"/>
                </a:lnTo>
                <a:lnTo>
                  <a:pt x="71292" y="26389"/>
                </a:lnTo>
                <a:lnTo>
                  <a:pt x="71394" y="33390"/>
                </a:lnTo>
                <a:lnTo>
                  <a:pt x="71437" y="63316"/>
                </a:lnTo>
                <a:lnTo>
                  <a:pt x="70643" y="66814"/>
                </a:lnTo>
                <a:lnTo>
                  <a:pt x="69320" y="69940"/>
                </a:lnTo>
                <a:lnTo>
                  <a:pt x="67645" y="72818"/>
                </a:lnTo>
                <a:lnTo>
                  <a:pt x="65734" y="75530"/>
                </a:lnTo>
                <a:lnTo>
                  <a:pt x="63666" y="78132"/>
                </a:lnTo>
                <a:lnTo>
                  <a:pt x="61494" y="80660"/>
                </a:lnTo>
                <a:lnTo>
                  <a:pt x="59252" y="83933"/>
                </a:lnTo>
                <a:lnTo>
                  <a:pt x="56964" y="87703"/>
                </a:lnTo>
                <a:lnTo>
                  <a:pt x="54645" y="91803"/>
                </a:lnTo>
                <a:lnTo>
                  <a:pt x="51511" y="95331"/>
                </a:lnTo>
                <a:lnTo>
                  <a:pt x="47834" y="98476"/>
                </a:lnTo>
                <a:lnTo>
                  <a:pt x="43796" y="101367"/>
                </a:lnTo>
                <a:lnTo>
                  <a:pt x="41103" y="104088"/>
                </a:lnTo>
                <a:lnTo>
                  <a:pt x="39308" y="106695"/>
                </a:lnTo>
                <a:lnTo>
                  <a:pt x="38112" y="109227"/>
                </a:lnTo>
                <a:lnTo>
                  <a:pt x="36520" y="111709"/>
                </a:lnTo>
                <a:lnTo>
                  <a:pt x="34665" y="114158"/>
                </a:lnTo>
                <a:lnTo>
                  <a:pt x="32635" y="116584"/>
                </a:lnTo>
                <a:lnTo>
                  <a:pt x="30488" y="118995"/>
                </a:lnTo>
                <a:lnTo>
                  <a:pt x="22781" y="127160"/>
                </a:lnTo>
                <a:lnTo>
                  <a:pt x="22331" y="128427"/>
                </a:lnTo>
                <a:lnTo>
                  <a:pt x="21831" y="131951"/>
                </a:lnTo>
                <a:lnTo>
                  <a:pt x="21609" y="136163"/>
                </a:lnTo>
                <a:lnTo>
                  <a:pt x="21441" y="142475"/>
                </a:lnTo>
                <a:lnTo>
                  <a:pt x="21434" y="146543"/>
                </a:lnTo>
                <a:lnTo>
                  <a:pt x="22227" y="147699"/>
                </a:lnTo>
                <a:lnTo>
                  <a:pt x="23549" y="148470"/>
                </a:lnTo>
                <a:lnTo>
                  <a:pt x="27135" y="149326"/>
                </a:lnTo>
                <a:lnTo>
                  <a:pt x="32822" y="149807"/>
                </a:lnTo>
                <a:lnTo>
                  <a:pt x="37263" y="149970"/>
                </a:lnTo>
                <a:lnTo>
                  <a:pt x="192846" y="150011"/>
                </a:lnTo>
                <a:lnTo>
                  <a:pt x="185737" y="15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SMARTPenAnnotation117"/>
          <p:cNvSpPr/>
          <p:nvPr/>
        </p:nvSpPr>
        <p:spPr>
          <a:xfrm>
            <a:off x="128587" y="3736210"/>
            <a:ext cx="245953" cy="14259"/>
          </a:xfrm>
          <a:custGeom>
            <a:avLst/>
            <a:gdLst/>
            <a:ahLst/>
            <a:cxnLst/>
            <a:rect l="0" t="0" r="0" b="0"/>
            <a:pathLst>
              <a:path w="245953" h="14259">
                <a:moveTo>
                  <a:pt x="0" y="14258"/>
                </a:moveTo>
                <a:lnTo>
                  <a:pt x="7585" y="14258"/>
                </a:lnTo>
                <a:lnTo>
                  <a:pt x="10613" y="13465"/>
                </a:lnTo>
                <a:lnTo>
                  <a:pt x="13425" y="12142"/>
                </a:lnTo>
                <a:lnTo>
                  <a:pt x="19850" y="8107"/>
                </a:lnTo>
                <a:lnTo>
                  <a:pt x="21964" y="7776"/>
                </a:lnTo>
                <a:lnTo>
                  <a:pt x="28547" y="7409"/>
                </a:lnTo>
                <a:lnTo>
                  <a:pt x="48825" y="7140"/>
                </a:lnTo>
                <a:lnTo>
                  <a:pt x="52394" y="6338"/>
                </a:lnTo>
                <a:lnTo>
                  <a:pt x="55567" y="5009"/>
                </a:lnTo>
                <a:lnTo>
                  <a:pt x="58476" y="3330"/>
                </a:lnTo>
                <a:lnTo>
                  <a:pt x="62796" y="2210"/>
                </a:lnTo>
                <a:lnTo>
                  <a:pt x="68058" y="1464"/>
                </a:lnTo>
                <a:lnTo>
                  <a:pt x="73947" y="966"/>
                </a:lnTo>
                <a:lnTo>
                  <a:pt x="79460" y="634"/>
                </a:lnTo>
                <a:lnTo>
                  <a:pt x="89820" y="265"/>
                </a:lnTo>
                <a:lnTo>
                  <a:pt x="121983" y="10"/>
                </a:lnTo>
                <a:lnTo>
                  <a:pt x="2459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SMARTPenAnnotation118"/>
          <p:cNvSpPr/>
          <p:nvPr/>
        </p:nvSpPr>
        <p:spPr>
          <a:xfrm>
            <a:off x="698655" y="3736181"/>
            <a:ext cx="351477" cy="14288"/>
          </a:xfrm>
          <a:custGeom>
            <a:avLst/>
            <a:gdLst/>
            <a:ahLst/>
            <a:cxnLst/>
            <a:rect l="0" t="0" r="0" b="0"/>
            <a:pathLst>
              <a:path w="351477" h="14288">
                <a:moveTo>
                  <a:pt x="0" y="4"/>
                </a:moveTo>
                <a:lnTo>
                  <a:pt x="61949" y="0"/>
                </a:lnTo>
                <a:lnTo>
                  <a:pt x="71145" y="794"/>
                </a:lnTo>
                <a:lnTo>
                  <a:pt x="80451" y="2117"/>
                </a:lnTo>
                <a:lnTo>
                  <a:pt x="89830" y="3792"/>
                </a:lnTo>
                <a:lnTo>
                  <a:pt x="99258" y="4910"/>
                </a:lnTo>
                <a:lnTo>
                  <a:pt x="108718" y="5654"/>
                </a:lnTo>
                <a:lnTo>
                  <a:pt x="118200" y="6151"/>
                </a:lnTo>
                <a:lnTo>
                  <a:pt x="135085" y="6702"/>
                </a:lnTo>
                <a:lnTo>
                  <a:pt x="169120" y="7056"/>
                </a:lnTo>
                <a:lnTo>
                  <a:pt x="306107" y="7144"/>
                </a:lnTo>
                <a:lnTo>
                  <a:pt x="311705" y="7938"/>
                </a:lnTo>
                <a:lnTo>
                  <a:pt x="317818" y="9260"/>
                </a:lnTo>
                <a:lnTo>
                  <a:pt x="333362" y="13294"/>
                </a:lnTo>
                <a:lnTo>
                  <a:pt x="335431" y="13625"/>
                </a:lnTo>
                <a:lnTo>
                  <a:pt x="339847" y="13993"/>
                </a:lnTo>
                <a:lnTo>
                  <a:pt x="35147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SMARTPenAnnotation119"/>
          <p:cNvSpPr/>
          <p:nvPr/>
        </p:nvSpPr>
        <p:spPr>
          <a:xfrm>
            <a:off x="1185862" y="3714750"/>
            <a:ext cx="128589" cy="7144"/>
          </a:xfrm>
          <a:custGeom>
            <a:avLst/>
            <a:gdLst/>
            <a:ahLst/>
            <a:cxnLst/>
            <a:rect l="0" t="0" r="0" b="0"/>
            <a:pathLst>
              <a:path w="128589" h="7144">
                <a:moveTo>
                  <a:pt x="0" y="0"/>
                </a:moveTo>
                <a:lnTo>
                  <a:pt x="17087" y="0"/>
                </a:lnTo>
                <a:lnTo>
                  <a:pt x="19329" y="794"/>
                </a:lnTo>
                <a:lnTo>
                  <a:pt x="21617" y="2116"/>
                </a:lnTo>
                <a:lnTo>
                  <a:pt x="23936" y="3792"/>
                </a:lnTo>
                <a:lnTo>
                  <a:pt x="26276" y="4909"/>
                </a:lnTo>
                <a:lnTo>
                  <a:pt x="28630" y="5654"/>
                </a:lnTo>
                <a:lnTo>
                  <a:pt x="30993" y="6150"/>
                </a:lnTo>
                <a:lnTo>
                  <a:pt x="34156" y="6481"/>
                </a:lnTo>
                <a:lnTo>
                  <a:pt x="37852" y="6702"/>
                </a:lnTo>
                <a:lnTo>
                  <a:pt x="45398" y="6947"/>
                </a:lnTo>
                <a:lnTo>
                  <a:pt x="54903" y="7085"/>
                </a:lnTo>
                <a:lnTo>
                  <a:pt x="1285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SMARTPenAnnotation120"/>
          <p:cNvSpPr/>
          <p:nvPr/>
        </p:nvSpPr>
        <p:spPr>
          <a:xfrm>
            <a:off x="1171575" y="3779043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0"/>
                </a:moveTo>
                <a:lnTo>
                  <a:pt x="27909" y="0"/>
                </a:lnTo>
                <a:lnTo>
                  <a:pt x="31306" y="794"/>
                </a:lnTo>
                <a:lnTo>
                  <a:pt x="34364" y="2117"/>
                </a:lnTo>
                <a:lnTo>
                  <a:pt x="37197" y="3793"/>
                </a:lnTo>
                <a:lnTo>
                  <a:pt x="40673" y="4910"/>
                </a:lnTo>
                <a:lnTo>
                  <a:pt x="44577" y="5655"/>
                </a:lnTo>
                <a:lnTo>
                  <a:pt x="48768" y="6151"/>
                </a:lnTo>
                <a:lnTo>
                  <a:pt x="53943" y="6482"/>
                </a:lnTo>
                <a:lnTo>
                  <a:pt x="59774" y="6703"/>
                </a:lnTo>
                <a:lnTo>
                  <a:pt x="78658" y="7057"/>
                </a:lnTo>
                <a:lnTo>
                  <a:pt x="83395" y="7880"/>
                </a:lnTo>
                <a:lnTo>
                  <a:pt x="88934" y="9222"/>
                </a:lnTo>
                <a:lnTo>
                  <a:pt x="95008" y="10911"/>
                </a:lnTo>
                <a:lnTo>
                  <a:pt x="100645" y="12037"/>
                </a:lnTo>
                <a:lnTo>
                  <a:pt x="105990" y="12787"/>
                </a:lnTo>
                <a:lnTo>
                  <a:pt x="111141" y="13287"/>
                </a:lnTo>
                <a:lnTo>
                  <a:pt x="115369" y="13621"/>
                </a:lnTo>
                <a:lnTo>
                  <a:pt x="118981" y="13843"/>
                </a:lnTo>
                <a:lnTo>
                  <a:pt x="125111" y="14090"/>
                </a:lnTo>
                <a:lnTo>
                  <a:pt x="13573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SMARTPenAnnotation121"/>
          <p:cNvSpPr/>
          <p:nvPr/>
        </p:nvSpPr>
        <p:spPr>
          <a:xfrm>
            <a:off x="303065" y="3736181"/>
            <a:ext cx="525611" cy="14288"/>
          </a:xfrm>
          <a:custGeom>
            <a:avLst/>
            <a:gdLst/>
            <a:ahLst/>
            <a:cxnLst/>
            <a:rect l="0" t="0" r="0" b="0"/>
            <a:pathLst>
              <a:path w="525611" h="14288">
                <a:moveTo>
                  <a:pt x="4116" y="14287"/>
                </a:moveTo>
                <a:lnTo>
                  <a:pt x="0" y="14287"/>
                </a:lnTo>
                <a:lnTo>
                  <a:pt x="1757" y="14287"/>
                </a:lnTo>
                <a:lnTo>
                  <a:pt x="2543" y="13494"/>
                </a:lnTo>
                <a:lnTo>
                  <a:pt x="3068" y="12171"/>
                </a:lnTo>
                <a:lnTo>
                  <a:pt x="3909" y="8136"/>
                </a:lnTo>
                <a:lnTo>
                  <a:pt x="5565" y="7805"/>
                </a:lnTo>
                <a:lnTo>
                  <a:pt x="11639" y="7438"/>
                </a:lnTo>
                <a:lnTo>
                  <a:pt x="25910" y="7155"/>
                </a:lnTo>
                <a:lnTo>
                  <a:pt x="28170" y="7151"/>
                </a:lnTo>
                <a:lnTo>
                  <a:pt x="30471" y="6355"/>
                </a:lnTo>
                <a:lnTo>
                  <a:pt x="32798" y="5030"/>
                </a:lnTo>
                <a:lnTo>
                  <a:pt x="35144" y="3354"/>
                </a:lnTo>
                <a:lnTo>
                  <a:pt x="37501" y="2236"/>
                </a:lnTo>
                <a:lnTo>
                  <a:pt x="39866" y="1490"/>
                </a:lnTo>
                <a:lnTo>
                  <a:pt x="42237" y="993"/>
                </a:lnTo>
                <a:lnTo>
                  <a:pt x="44611" y="662"/>
                </a:lnTo>
                <a:lnTo>
                  <a:pt x="49366" y="294"/>
                </a:lnTo>
                <a:lnTo>
                  <a:pt x="63795" y="58"/>
                </a:lnTo>
                <a:lnTo>
                  <a:pt x="343552" y="0"/>
                </a:lnTo>
                <a:lnTo>
                  <a:pt x="348675" y="794"/>
                </a:lnTo>
                <a:lnTo>
                  <a:pt x="353678" y="2117"/>
                </a:lnTo>
                <a:lnTo>
                  <a:pt x="358601" y="3792"/>
                </a:lnTo>
                <a:lnTo>
                  <a:pt x="363471" y="4910"/>
                </a:lnTo>
                <a:lnTo>
                  <a:pt x="368304" y="5654"/>
                </a:lnTo>
                <a:lnTo>
                  <a:pt x="373114" y="6151"/>
                </a:lnTo>
                <a:lnTo>
                  <a:pt x="378702" y="6482"/>
                </a:lnTo>
                <a:lnTo>
                  <a:pt x="391261" y="6849"/>
                </a:lnTo>
                <a:lnTo>
                  <a:pt x="444265" y="7136"/>
                </a:lnTo>
                <a:lnTo>
                  <a:pt x="52561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SMARTPenAnnotation122"/>
          <p:cNvSpPr/>
          <p:nvPr/>
        </p:nvSpPr>
        <p:spPr>
          <a:xfrm>
            <a:off x="428625" y="3807626"/>
            <a:ext cx="256720" cy="142839"/>
          </a:xfrm>
          <a:custGeom>
            <a:avLst/>
            <a:gdLst/>
            <a:ahLst/>
            <a:cxnLst/>
            <a:rect l="0" t="0" r="0" b="0"/>
            <a:pathLst>
              <a:path w="256720" h="142839">
                <a:moveTo>
                  <a:pt x="42862" y="21424"/>
                </a:moveTo>
                <a:lnTo>
                  <a:pt x="42862" y="17631"/>
                </a:lnTo>
                <a:lnTo>
                  <a:pt x="43656" y="16514"/>
                </a:lnTo>
                <a:lnTo>
                  <a:pt x="44979" y="15769"/>
                </a:lnTo>
                <a:lnTo>
                  <a:pt x="48565" y="14942"/>
                </a:lnTo>
                <a:lnTo>
                  <a:pt x="52805" y="14574"/>
                </a:lnTo>
                <a:lnTo>
                  <a:pt x="54253" y="13682"/>
                </a:lnTo>
                <a:lnTo>
                  <a:pt x="55219" y="12294"/>
                </a:lnTo>
                <a:lnTo>
                  <a:pt x="55862" y="10575"/>
                </a:lnTo>
                <a:lnTo>
                  <a:pt x="57085" y="9428"/>
                </a:lnTo>
                <a:lnTo>
                  <a:pt x="58694" y="8664"/>
                </a:lnTo>
                <a:lnTo>
                  <a:pt x="63392" y="7021"/>
                </a:lnTo>
                <a:lnTo>
                  <a:pt x="70772" y="3646"/>
                </a:lnTo>
                <a:lnTo>
                  <a:pt x="77227" y="1616"/>
                </a:lnTo>
                <a:lnTo>
                  <a:pt x="84329" y="714"/>
                </a:lnTo>
                <a:lnTo>
                  <a:pt x="89557" y="473"/>
                </a:lnTo>
                <a:lnTo>
                  <a:pt x="107472" y="87"/>
                </a:lnTo>
                <a:lnTo>
                  <a:pt x="133586" y="0"/>
                </a:lnTo>
                <a:lnTo>
                  <a:pt x="138270" y="791"/>
                </a:lnTo>
                <a:lnTo>
                  <a:pt x="142980" y="2113"/>
                </a:lnTo>
                <a:lnTo>
                  <a:pt x="147707" y="3787"/>
                </a:lnTo>
                <a:lnTo>
                  <a:pt x="153240" y="4904"/>
                </a:lnTo>
                <a:lnTo>
                  <a:pt x="159310" y="5648"/>
                </a:lnTo>
                <a:lnTo>
                  <a:pt x="170817" y="6474"/>
                </a:lnTo>
                <a:lnTo>
                  <a:pt x="178577" y="6842"/>
                </a:lnTo>
                <a:lnTo>
                  <a:pt x="182551" y="7734"/>
                </a:lnTo>
                <a:lnTo>
                  <a:pt x="186788" y="9122"/>
                </a:lnTo>
                <a:lnTo>
                  <a:pt x="191200" y="10841"/>
                </a:lnTo>
                <a:lnTo>
                  <a:pt x="198219" y="14868"/>
                </a:lnTo>
                <a:lnTo>
                  <a:pt x="201202" y="17053"/>
                </a:lnTo>
                <a:lnTo>
                  <a:pt x="203191" y="19303"/>
                </a:lnTo>
                <a:lnTo>
                  <a:pt x="204517" y="21598"/>
                </a:lnTo>
                <a:lnTo>
                  <a:pt x="205401" y="23921"/>
                </a:lnTo>
                <a:lnTo>
                  <a:pt x="206784" y="26264"/>
                </a:lnTo>
                <a:lnTo>
                  <a:pt x="208499" y="28619"/>
                </a:lnTo>
                <a:lnTo>
                  <a:pt x="213164" y="34310"/>
                </a:lnTo>
                <a:lnTo>
                  <a:pt x="212753" y="35571"/>
                </a:lnTo>
                <a:lnTo>
                  <a:pt x="210179" y="39088"/>
                </a:lnTo>
                <a:lnTo>
                  <a:pt x="208382" y="40344"/>
                </a:lnTo>
                <a:lnTo>
                  <a:pt x="202060" y="42904"/>
                </a:lnTo>
                <a:lnTo>
                  <a:pt x="197490" y="46317"/>
                </a:lnTo>
                <a:lnTo>
                  <a:pt x="190696" y="50479"/>
                </a:lnTo>
                <a:lnTo>
                  <a:pt x="183178" y="54181"/>
                </a:lnTo>
                <a:lnTo>
                  <a:pt x="177192" y="55826"/>
                </a:lnTo>
                <a:lnTo>
                  <a:pt x="169768" y="56557"/>
                </a:lnTo>
                <a:lnTo>
                  <a:pt x="165566" y="56752"/>
                </a:lnTo>
                <a:lnTo>
                  <a:pt x="156664" y="56969"/>
                </a:lnTo>
                <a:lnTo>
                  <a:pt x="107316" y="57142"/>
                </a:lnTo>
                <a:lnTo>
                  <a:pt x="133896" y="57142"/>
                </a:lnTo>
                <a:lnTo>
                  <a:pt x="138476" y="57936"/>
                </a:lnTo>
                <a:lnTo>
                  <a:pt x="143117" y="59259"/>
                </a:lnTo>
                <a:lnTo>
                  <a:pt x="153301" y="62845"/>
                </a:lnTo>
                <a:lnTo>
                  <a:pt x="186169" y="73935"/>
                </a:lnTo>
                <a:lnTo>
                  <a:pt x="192375" y="76275"/>
                </a:lnTo>
                <a:lnTo>
                  <a:pt x="198100" y="78629"/>
                </a:lnTo>
                <a:lnTo>
                  <a:pt x="203504" y="80992"/>
                </a:lnTo>
                <a:lnTo>
                  <a:pt x="213742" y="85734"/>
                </a:lnTo>
                <a:lnTo>
                  <a:pt x="233249" y="95246"/>
                </a:lnTo>
                <a:lnTo>
                  <a:pt x="237256" y="98420"/>
                </a:lnTo>
                <a:lnTo>
                  <a:pt x="240720" y="102123"/>
                </a:lnTo>
                <a:lnTo>
                  <a:pt x="243824" y="106179"/>
                </a:lnTo>
                <a:lnTo>
                  <a:pt x="246687" y="109677"/>
                </a:lnTo>
                <a:lnTo>
                  <a:pt x="249389" y="112803"/>
                </a:lnTo>
                <a:lnTo>
                  <a:pt x="251984" y="115681"/>
                </a:lnTo>
                <a:lnTo>
                  <a:pt x="253714" y="118393"/>
                </a:lnTo>
                <a:lnTo>
                  <a:pt x="254868" y="120995"/>
                </a:lnTo>
                <a:lnTo>
                  <a:pt x="255637" y="123523"/>
                </a:lnTo>
                <a:lnTo>
                  <a:pt x="256149" y="126002"/>
                </a:lnTo>
                <a:lnTo>
                  <a:pt x="256491" y="128449"/>
                </a:lnTo>
                <a:lnTo>
                  <a:pt x="256719" y="130874"/>
                </a:lnTo>
                <a:lnTo>
                  <a:pt x="256077" y="132490"/>
                </a:lnTo>
                <a:lnTo>
                  <a:pt x="254855" y="133568"/>
                </a:lnTo>
                <a:lnTo>
                  <a:pt x="253247" y="134287"/>
                </a:lnTo>
                <a:lnTo>
                  <a:pt x="249344" y="137202"/>
                </a:lnTo>
                <a:lnTo>
                  <a:pt x="247191" y="139090"/>
                </a:lnTo>
                <a:lnTo>
                  <a:pt x="243375" y="140349"/>
                </a:lnTo>
                <a:lnTo>
                  <a:pt x="238450" y="141189"/>
                </a:lnTo>
                <a:lnTo>
                  <a:pt x="232785" y="141748"/>
                </a:lnTo>
                <a:lnTo>
                  <a:pt x="226628" y="142121"/>
                </a:lnTo>
                <a:lnTo>
                  <a:pt x="213436" y="142536"/>
                </a:lnTo>
                <a:lnTo>
                  <a:pt x="176361" y="142824"/>
                </a:lnTo>
                <a:lnTo>
                  <a:pt x="167580" y="142838"/>
                </a:lnTo>
                <a:lnTo>
                  <a:pt x="158551" y="142054"/>
                </a:lnTo>
                <a:lnTo>
                  <a:pt x="149357" y="140738"/>
                </a:lnTo>
                <a:lnTo>
                  <a:pt x="140052" y="139066"/>
                </a:lnTo>
                <a:lnTo>
                  <a:pt x="131468" y="137952"/>
                </a:lnTo>
                <a:lnTo>
                  <a:pt x="123364" y="137209"/>
                </a:lnTo>
                <a:lnTo>
                  <a:pt x="115580" y="136714"/>
                </a:lnTo>
                <a:lnTo>
                  <a:pt x="107216" y="135590"/>
                </a:lnTo>
                <a:lnTo>
                  <a:pt x="98464" y="134047"/>
                </a:lnTo>
                <a:lnTo>
                  <a:pt x="89455" y="132224"/>
                </a:lnTo>
                <a:lnTo>
                  <a:pt x="81068" y="130216"/>
                </a:lnTo>
                <a:lnTo>
                  <a:pt x="73095" y="128083"/>
                </a:lnTo>
                <a:lnTo>
                  <a:pt x="65399" y="125867"/>
                </a:lnTo>
                <a:lnTo>
                  <a:pt x="57886" y="124390"/>
                </a:lnTo>
                <a:lnTo>
                  <a:pt x="50497" y="123406"/>
                </a:lnTo>
                <a:lnTo>
                  <a:pt x="43190" y="122749"/>
                </a:lnTo>
                <a:lnTo>
                  <a:pt x="36730" y="121517"/>
                </a:lnTo>
                <a:lnTo>
                  <a:pt x="30837" y="119903"/>
                </a:lnTo>
                <a:lnTo>
                  <a:pt x="25320" y="118033"/>
                </a:lnTo>
                <a:lnTo>
                  <a:pt x="20849" y="115992"/>
                </a:lnTo>
                <a:lnTo>
                  <a:pt x="13764" y="111608"/>
                </a:lnTo>
                <a:lnTo>
                  <a:pt x="7969" y="109131"/>
                </a:lnTo>
                <a:lnTo>
                  <a:pt x="0" y="10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SMARTPenAnnotation123"/>
          <p:cNvSpPr/>
          <p:nvPr/>
        </p:nvSpPr>
        <p:spPr>
          <a:xfrm>
            <a:off x="1579098" y="3672909"/>
            <a:ext cx="67277" cy="27464"/>
          </a:xfrm>
          <a:custGeom>
            <a:avLst/>
            <a:gdLst/>
            <a:ahLst/>
            <a:cxnLst/>
            <a:rect l="0" t="0" r="0" b="0"/>
            <a:pathLst>
              <a:path w="67277" h="27464">
                <a:moveTo>
                  <a:pt x="35389" y="13266"/>
                </a:moveTo>
                <a:lnTo>
                  <a:pt x="35389" y="17058"/>
                </a:lnTo>
                <a:lnTo>
                  <a:pt x="34595" y="18175"/>
                </a:lnTo>
                <a:lnTo>
                  <a:pt x="33272" y="18920"/>
                </a:lnTo>
                <a:lnTo>
                  <a:pt x="29238" y="20115"/>
                </a:lnTo>
                <a:lnTo>
                  <a:pt x="28114" y="21007"/>
                </a:lnTo>
                <a:lnTo>
                  <a:pt x="26570" y="22395"/>
                </a:lnTo>
                <a:lnTo>
                  <a:pt x="24747" y="24114"/>
                </a:lnTo>
                <a:lnTo>
                  <a:pt x="22738" y="25261"/>
                </a:lnTo>
                <a:lnTo>
                  <a:pt x="20605" y="26025"/>
                </a:lnTo>
                <a:lnTo>
                  <a:pt x="18389" y="26534"/>
                </a:lnTo>
                <a:lnTo>
                  <a:pt x="16118" y="26874"/>
                </a:lnTo>
                <a:lnTo>
                  <a:pt x="13811" y="27100"/>
                </a:lnTo>
                <a:lnTo>
                  <a:pt x="8196" y="27463"/>
                </a:lnTo>
                <a:lnTo>
                  <a:pt x="6942" y="26700"/>
                </a:lnTo>
                <a:lnTo>
                  <a:pt x="5312" y="25397"/>
                </a:lnTo>
                <a:lnTo>
                  <a:pt x="785" y="21394"/>
                </a:lnTo>
                <a:lnTo>
                  <a:pt x="413" y="20272"/>
                </a:lnTo>
                <a:lnTo>
                  <a:pt x="166" y="18731"/>
                </a:lnTo>
                <a:lnTo>
                  <a:pt x="0" y="16909"/>
                </a:lnTo>
                <a:lnTo>
                  <a:pt x="684" y="15694"/>
                </a:lnTo>
                <a:lnTo>
                  <a:pt x="1934" y="14885"/>
                </a:lnTo>
                <a:lnTo>
                  <a:pt x="3560" y="14345"/>
                </a:lnTo>
                <a:lnTo>
                  <a:pt x="5439" y="13191"/>
                </a:lnTo>
                <a:lnTo>
                  <a:pt x="7485" y="11629"/>
                </a:lnTo>
                <a:lnTo>
                  <a:pt x="9642" y="9793"/>
                </a:lnTo>
                <a:lnTo>
                  <a:pt x="12668" y="8569"/>
                </a:lnTo>
                <a:lnTo>
                  <a:pt x="16273" y="7753"/>
                </a:lnTo>
                <a:lnTo>
                  <a:pt x="20264" y="7210"/>
                </a:lnTo>
                <a:lnTo>
                  <a:pt x="23718" y="6847"/>
                </a:lnTo>
                <a:lnTo>
                  <a:pt x="26815" y="6605"/>
                </a:lnTo>
                <a:lnTo>
                  <a:pt x="29673" y="6444"/>
                </a:lnTo>
                <a:lnTo>
                  <a:pt x="32372" y="5543"/>
                </a:lnTo>
                <a:lnTo>
                  <a:pt x="34965" y="4148"/>
                </a:lnTo>
                <a:lnTo>
                  <a:pt x="37488" y="2425"/>
                </a:lnTo>
                <a:lnTo>
                  <a:pt x="40757" y="1276"/>
                </a:lnTo>
                <a:lnTo>
                  <a:pt x="44524" y="510"/>
                </a:lnTo>
                <a:lnTo>
                  <a:pt x="48623" y="0"/>
                </a:lnTo>
                <a:lnTo>
                  <a:pt x="51355" y="453"/>
                </a:lnTo>
                <a:lnTo>
                  <a:pt x="53177" y="1549"/>
                </a:lnTo>
                <a:lnTo>
                  <a:pt x="54391" y="3073"/>
                </a:lnTo>
                <a:lnTo>
                  <a:pt x="55995" y="4089"/>
                </a:lnTo>
                <a:lnTo>
                  <a:pt x="57857" y="4767"/>
                </a:lnTo>
                <a:lnTo>
                  <a:pt x="59893" y="5218"/>
                </a:lnTo>
                <a:lnTo>
                  <a:pt x="62044" y="5519"/>
                </a:lnTo>
                <a:lnTo>
                  <a:pt x="64271" y="5720"/>
                </a:lnTo>
                <a:lnTo>
                  <a:pt x="66550" y="5854"/>
                </a:lnTo>
                <a:lnTo>
                  <a:pt x="67276" y="6737"/>
                </a:lnTo>
                <a:lnTo>
                  <a:pt x="66966" y="8120"/>
                </a:lnTo>
                <a:lnTo>
                  <a:pt x="64557" y="12249"/>
                </a:lnTo>
                <a:lnTo>
                  <a:pt x="63566" y="12588"/>
                </a:lnTo>
                <a:lnTo>
                  <a:pt x="62111" y="12814"/>
                </a:lnTo>
                <a:lnTo>
                  <a:pt x="60347" y="12964"/>
                </a:lnTo>
                <a:lnTo>
                  <a:pt x="57584" y="13858"/>
                </a:lnTo>
                <a:lnTo>
                  <a:pt x="54155" y="15248"/>
                </a:lnTo>
                <a:lnTo>
                  <a:pt x="50281" y="16969"/>
                </a:lnTo>
                <a:lnTo>
                  <a:pt x="46904" y="18115"/>
                </a:lnTo>
                <a:lnTo>
                  <a:pt x="43860" y="18880"/>
                </a:lnTo>
                <a:lnTo>
                  <a:pt x="41036" y="19390"/>
                </a:lnTo>
                <a:lnTo>
                  <a:pt x="37566" y="19730"/>
                </a:lnTo>
                <a:lnTo>
                  <a:pt x="33666" y="19956"/>
                </a:lnTo>
                <a:lnTo>
                  <a:pt x="23583" y="20320"/>
                </a:lnTo>
                <a:lnTo>
                  <a:pt x="15169" y="20401"/>
                </a:lnTo>
                <a:lnTo>
                  <a:pt x="15559" y="19610"/>
                </a:lnTo>
                <a:lnTo>
                  <a:pt x="16613" y="18289"/>
                </a:lnTo>
                <a:lnTo>
                  <a:pt x="21024" y="13353"/>
                </a:lnTo>
                <a:lnTo>
                  <a:pt x="21050" y="12530"/>
                </a:lnTo>
                <a:lnTo>
                  <a:pt x="21102" y="61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SMARTPenAnnotation124"/>
          <p:cNvSpPr/>
          <p:nvPr/>
        </p:nvSpPr>
        <p:spPr>
          <a:xfrm>
            <a:off x="1708891" y="3521990"/>
            <a:ext cx="162429" cy="164175"/>
          </a:xfrm>
          <a:custGeom>
            <a:avLst/>
            <a:gdLst/>
            <a:ahLst/>
            <a:cxnLst/>
            <a:rect l="0" t="0" r="0" b="0"/>
            <a:pathLst>
              <a:path w="162429" h="164175">
                <a:moveTo>
                  <a:pt x="127052" y="35597"/>
                </a:moveTo>
                <a:lnTo>
                  <a:pt x="127052" y="25654"/>
                </a:lnTo>
                <a:lnTo>
                  <a:pt x="126259" y="24206"/>
                </a:lnTo>
                <a:lnTo>
                  <a:pt x="124936" y="23240"/>
                </a:lnTo>
                <a:lnTo>
                  <a:pt x="123260" y="22597"/>
                </a:lnTo>
                <a:lnTo>
                  <a:pt x="119281" y="19765"/>
                </a:lnTo>
                <a:lnTo>
                  <a:pt x="114867" y="15861"/>
                </a:lnTo>
                <a:lnTo>
                  <a:pt x="110260" y="11479"/>
                </a:lnTo>
                <a:lnTo>
                  <a:pt x="103203" y="4550"/>
                </a:lnTo>
                <a:lnTo>
                  <a:pt x="100040" y="2993"/>
                </a:lnTo>
                <a:lnTo>
                  <a:pt x="96344" y="1955"/>
                </a:lnTo>
                <a:lnTo>
                  <a:pt x="92293" y="1263"/>
                </a:lnTo>
                <a:lnTo>
                  <a:pt x="88004" y="801"/>
                </a:lnTo>
                <a:lnTo>
                  <a:pt x="83558" y="494"/>
                </a:lnTo>
                <a:lnTo>
                  <a:pt x="79006" y="289"/>
                </a:lnTo>
                <a:lnTo>
                  <a:pt x="69715" y="61"/>
                </a:lnTo>
                <a:lnTo>
                  <a:pt x="65015" y="0"/>
                </a:lnTo>
                <a:lnTo>
                  <a:pt x="60294" y="753"/>
                </a:lnTo>
                <a:lnTo>
                  <a:pt x="55559" y="2049"/>
                </a:lnTo>
                <a:lnTo>
                  <a:pt x="50815" y="3707"/>
                </a:lnTo>
                <a:lnTo>
                  <a:pt x="46065" y="4812"/>
                </a:lnTo>
                <a:lnTo>
                  <a:pt x="41311" y="5549"/>
                </a:lnTo>
                <a:lnTo>
                  <a:pt x="36554" y="6040"/>
                </a:lnTo>
                <a:lnTo>
                  <a:pt x="31795" y="7161"/>
                </a:lnTo>
                <a:lnTo>
                  <a:pt x="27035" y="8702"/>
                </a:lnTo>
                <a:lnTo>
                  <a:pt x="22274" y="10523"/>
                </a:lnTo>
                <a:lnTo>
                  <a:pt x="18306" y="11738"/>
                </a:lnTo>
                <a:lnTo>
                  <a:pt x="14867" y="12547"/>
                </a:lnTo>
                <a:lnTo>
                  <a:pt x="11781" y="13087"/>
                </a:lnTo>
                <a:lnTo>
                  <a:pt x="8930" y="14240"/>
                </a:lnTo>
                <a:lnTo>
                  <a:pt x="6235" y="15803"/>
                </a:lnTo>
                <a:lnTo>
                  <a:pt x="3645" y="17638"/>
                </a:lnTo>
                <a:lnTo>
                  <a:pt x="1918" y="19656"/>
                </a:lnTo>
                <a:lnTo>
                  <a:pt x="767" y="21795"/>
                </a:lnTo>
                <a:lnTo>
                  <a:pt x="0" y="24014"/>
                </a:lnTo>
                <a:lnTo>
                  <a:pt x="282" y="26288"/>
                </a:lnTo>
                <a:lnTo>
                  <a:pt x="1264" y="28597"/>
                </a:lnTo>
                <a:lnTo>
                  <a:pt x="4471" y="33280"/>
                </a:lnTo>
                <a:lnTo>
                  <a:pt x="8543" y="38007"/>
                </a:lnTo>
                <a:lnTo>
                  <a:pt x="11533" y="40378"/>
                </a:lnTo>
                <a:lnTo>
                  <a:pt x="15115" y="42754"/>
                </a:lnTo>
                <a:lnTo>
                  <a:pt x="19090" y="45131"/>
                </a:lnTo>
                <a:lnTo>
                  <a:pt x="22533" y="47509"/>
                </a:lnTo>
                <a:lnTo>
                  <a:pt x="25623" y="49888"/>
                </a:lnTo>
                <a:lnTo>
                  <a:pt x="28477" y="52268"/>
                </a:lnTo>
                <a:lnTo>
                  <a:pt x="31966" y="54649"/>
                </a:lnTo>
                <a:lnTo>
                  <a:pt x="35880" y="57029"/>
                </a:lnTo>
                <a:lnTo>
                  <a:pt x="40077" y="59410"/>
                </a:lnTo>
                <a:lnTo>
                  <a:pt x="45256" y="61792"/>
                </a:lnTo>
                <a:lnTo>
                  <a:pt x="51090" y="64172"/>
                </a:lnTo>
                <a:lnTo>
                  <a:pt x="57361" y="66554"/>
                </a:lnTo>
                <a:lnTo>
                  <a:pt x="63129" y="69728"/>
                </a:lnTo>
                <a:lnTo>
                  <a:pt x="68562" y="73433"/>
                </a:lnTo>
                <a:lnTo>
                  <a:pt x="73771" y="77489"/>
                </a:lnTo>
                <a:lnTo>
                  <a:pt x="78831" y="80988"/>
                </a:lnTo>
                <a:lnTo>
                  <a:pt x="83792" y="84114"/>
                </a:lnTo>
                <a:lnTo>
                  <a:pt x="88687" y="86992"/>
                </a:lnTo>
                <a:lnTo>
                  <a:pt x="93538" y="89704"/>
                </a:lnTo>
                <a:lnTo>
                  <a:pt x="103161" y="94834"/>
                </a:lnTo>
                <a:lnTo>
                  <a:pt x="107950" y="98107"/>
                </a:lnTo>
                <a:lnTo>
                  <a:pt x="112730" y="101877"/>
                </a:lnTo>
                <a:lnTo>
                  <a:pt x="117504" y="105977"/>
                </a:lnTo>
                <a:lnTo>
                  <a:pt x="121480" y="109505"/>
                </a:lnTo>
                <a:lnTo>
                  <a:pt x="128015" y="115541"/>
                </a:lnTo>
                <a:lnTo>
                  <a:pt x="130869" y="119055"/>
                </a:lnTo>
                <a:lnTo>
                  <a:pt x="133566" y="122986"/>
                </a:lnTo>
                <a:lnTo>
                  <a:pt x="136157" y="127194"/>
                </a:lnTo>
                <a:lnTo>
                  <a:pt x="138678" y="130793"/>
                </a:lnTo>
                <a:lnTo>
                  <a:pt x="141153" y="133986"/>
                </a:lnTo>
                <a:lnTo>
                  <a:pt x="143597" y="136908"/>
                </a:lnTo>
                <a:lnTo>
                  <a:pt x="145226" y="139650"/>
                </a:lnTo>
                <a:lnTo>
                  <a:pt x="146312" y="142272"/>
                </a:lnTo>
                <a:lnTo>
                  <a:pt x="147518" y="147302"/>
                </a:lnTo>
                <a:lnTo>
                  <a:pt x="148054" y="152183"/>
                </a:lnTo>
                <a:lnTo>
                  <a:pt x="148293" y="156999"/>
                </a:lnTo>
                <a:lnTo>
                  <a:pt x="148356" y="159394"/>
                </a:lnTo>
                <a:lnTo>
                  <a:pt x="146811" y="160991"/>
                </a:lnTo>
                <a:lnTo>
                  <a:pt x="144194" y="162056"/>
                </a:lnTo>
                <a:lnTo>
                  <a:pt x="140861" y="162765"/>
                </a:lnTo>
                <a:lnTo>
                  <a:pt x="137846" y="163238"/>
                </a:lnTo>
                <a:lnTo>
                  <a:pt x="135042" y="163554"/>
                </a:lnTo>
                <a:lnTo>
                  <a:pt x="132378" y="163764"/>
                </a:lnTo>
                <a:lnTo>
                  <a:pt x="127303" y="163997"/>
                </a:lnTo>
                <a:lnTo>
                  <a:pt x="121607" y="164102"/>
                </a:lnTo>
                <a:lnTo>
                  <a:pt x="104247" y="164174"/>
                </a:lnTo>
                <a:lnTo>
                  <a:pt x="101530" y="163383"/>
                </a:lnTo>
                <a:lnTo>
                  <a:pt x="98925" y="162063"/>
                </a:lnTo>
                <a:lnTo>
                  <a:pt x="96395" y="160389"/>
                </a:lnTo>
                <a:lnTo>
                  <a:pt x="91466" y="158529"/>
                </a:lnTo>
                <a:lnTo>
                  <a:pt x="89041" y="158033"/>
                </a:lnTo>
                <a:lnTo>
                  <a:pt x="84229" y="155365"/>
                </a:lnTo>
                <a:lnTo>
                  <a:pt x="79445" y="151533"/>
                </a:lnTo>
                <a:lnTo>
                  <a:pt x="74673" y="147185"/>
                </a:lnTo>
                <a:lnTo>
                  <a:pt x="71316" y="144066"/>
                </a:lnTo>
                <a:lnTo>
                  <a:pt x="70531" y="139104"/>
                </a:lnTo>
                <a:lnTo>
                  <a:pt x="70321" y="135558"/>
                </a:lnTo>
                <a:lnTo>
                  <a:pt x="70975" y="132400"/>
                </a:lnTo>
                <a:lnTo>
                  <a:pt x="72205" y="129501"/>
                </a:lnTo>
                <a:lnTo>
                  <a:pt x="73819" y="126775"/>
                </a:lnTo>
                <a:lnTo>
                  <a:pt x="75688" y="124163"/>
                </a:lnTo>
                <a:lnTo>
                  <a:pt x="79882" y="119145"/>
                </a:lnTo>
                <a:lnTo>
                  <a:pt x="84392" y="114269"/>
                </a:lnTo>
                <a:lnTo>
                  <a:pt x="86706" y="111857"/>
                </a:lnTo>
                <a:lnTo>
                  <a:pt x="89836" y="109456"/>
                </a:lnTo>
                <a:lnTo>
                  <a:pt x="93510" y="107062"/>
                </a:lnTo>
                <a:lnTo>
                  <a:pt x="97547" y="104671"/>
                </a:lnTo>
                <a:lnTo>
                  <a:pt x="101032" y="102284"/>
                </a:lnTo>
                <a:lnTo>
                  <a:pt x="104149" y="99899"/>
                </a:lnTo>
                <a:lnTo>
                  <a:pt x="107021" y="97515"/>
                </a:lnTo>
                <a:lnTo>
                  <a:pt x="111317" y="94338"/>
                </a:lnTo>
                <a:lnTo>
                  <a:pt x="122440" y="86575"/>
                </a:lnTo>
                <a:lnTo>
                  <a:pt x="127946" y="83076"/>
                </a:lnTo>
                <a:lnTo>
                  <a:pt x="133205" y="79950"/>
                </a:lnTo>
                <a:lnTo>
                  <a:pt x="138297" y="77072"/>
                </a:lnTo>
                <a:lnTo>
                  <a:pt x="142487" y="74359"/>
                </a:lnTo>
                <a:lnTo>
                  <a:pt x="146073" y="71758"/>
                </a:lnTo>
                <a:lnTo>
                  <a:pt x="149258" y="69229"/>
                </a:lnTo>
                <a:lnTo>
                  <a:pt x="151381" y="66749"/>
                </a:lnTo>
                <a:lnTo>
                  <a:pt x="152796" y="64303"/>
                </a:lnTo>
                <a:lnTo>
                  <a:pt x="153740" y="61878"/>
                </a:lnTo>
                <a:lnTo>
                  <a:pt x="156905" y="57067"/>
                </a:lnTo>
                <a:lnTo>
                  <a:pt x="158860" y="54673"/>
                </a:lnTo>
                <a:lnTo>
                  <a:pt x="160164" y="52283"/>
                </a:lnTo>
                <a:lnTo>
                  <a:pt x="161612" y="47511"/>
                </a:lnTo>
                <a:lnTo>
                  <a:pt x="162256" y="42744"/>
                </a:lnTo>
                <a:lnTo>
                  <a:pt x="162428" y="40362"/>
                </a:lnTo>
                <a:lnTo>
                  <a:pt x="161748" y="38774"/>
                </a:lnTo>
                <a:lnTo>
                  <a:pt x="160502" y="37715"/>
                </a:lnTo>
                <a:lnTo>
                  <a:pt x="158877" y="37009"/>
                </a:lnTo>
                <a:lnTo>
                  <a:pt x="154955" y="34108"/>
                </a:lnTo>
                <a:lnTo>
                  <a:pt x="149762" y="29570"/>
                </a:lnTo>
                <a:lnTo>
                  <a:pt x="144818" y="26833"/>
                </a:lnTo>
                <a:lnTo>
                  <a:pt x="141278" y="24992"/>
                </a:lnTo>
                <a:lnTo>
                  <a:pt x="137330" y="23764"/>
                </a:lnTo>
                <a:lnTo>
                  <a:pt x="133110" y="22946"/>
                </a:lnTo>
                <a:lnTo>
                  <a:pt x="119909" y="21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SMARTPenAnnotation125"/>
          <p:cNvSpPr/>
          <p:nvPr/>
        </p:nvSpPr>
        <p:spPr>
          <a:xfrm>
            <a:off x="1928812" y="3507589"/>
            <a:ext cx="210260" cy="200017"/>
          </a:xfrm>
          <a:custGeom>
            <a:avLst/>
            <a:gdLst/>
            <a:ahLst/>
            <a:cxnLst/>
            <a:rect l="0" t="0" r="0" b="0"/>
            <a:pathLst>
              <a:path w="210260" h="200017">
                <a:moveTo>
                  <a:pt x="0" y="7136"/>
                </a:moveTo>
                <a:lnTo>
                  <a:pt x="6151" y="7136"/>
                </a:lnTo>
                <a:lnTo>
                  <a:pt x="10642" y="3343"/>
                </a:lnTo>
                <a:lnTo>
                  <a:pt x="13445" y="2226"/>
                </a:lnTo>
                <a:lnTo>
                  <a:pt x="16901" y="1482"/>
                </a:lnTo>
                <a:lnTo>
                  <a:pt x="20792" y="985"/>
                </a:lnTo>
                <a:lnTo>
                  <a:pt x="27232" y="433"/>
                </a:lnTo>
                <a:lnTo>
                  <a:pt x="32741" y="188"/>
                </a:lnTo>
                <a:lnTo>
                  <a:pt x="37835" y="79"/>
                </a:lnTo>
                <a:lnTo>
                  <a:pt x="62307" y="0"/>
                </a:lnTo>
                <a:lnTo>
                  <a:pt x="66144" y="791"/>
                </a:lnTo>
                <a:lnTo>
                  <a:pt x="72525" y="3786"/>
                </a:lnTo>
                <a:lnTo>
                  <a:pt x="76131" y="4903"/>
                </a:lnTo>
                <a:lnTo>
                  <a:pt x="80123" y="5647"/>
                </a:lnTo>
                <a:lnTo>
                  <a:pt x="84371" y="6143"/>
                </a:lnTo>
                <a:lnTo>
                  <a:pt x="88791" y="7268"/>
                </a:lnTo>
                <a:lnTo>
                  <a:pt x="93326" y="8811"/>
                </a:lnTo>
                <a:lnTo>
                  <a:pt x="97936" y="10634"/>
                </a:lnTo>
                <a:lnTo>
                  <a:pt x="101803" y="12643"/>
                </a:lnTo>
                <a:lnTo>
                  <a:pt x="108217" y="16991"/>
                </a:lnTo>
                <a:lnTo>
                  <a:pt x="113713" y="19453"/>
                </a:lnTo>
                <a:lnTo>
                  <a:pt x="116290" y="20110"/>
                </a:lnTo>
                <a:lnTo>
                  <a:pt x="118802" y="22135"/>
                </a:lnTo>
                <a:lnTo>
                  <a:pt x="121270" y="25073"/>
                </a:lnTo>
                <a:lnTo>
                  <a:pt x="123709" y="28619"/>
                </a:lnTo>
                <a:lnTo>
                  <a:pt x="126419" y="34675"/>
                </a:lnTo>
                <a:lnTo>
                  <a:pt x="127624" y="40013"/>
                </a:lnTo>
                <a:lnTo>
                  <a:pt x="128159" y="45031"/>
                </a:lnTo>
                <a:lnTo>
                  <a:pt x="129096" y="47480"/>
                </a:lnTo>
                <a:lnTo>
                  <a:pt x="132253" y="52319"/>
                </a:lnTo>
                <a:lnTo>
                  <a:pt x="132619" y="54720"/>
                </a:lnTo>
                <a:lnTo>
                  <a:pt x="132069" y="57115"/>
                </a:lnTo>
                <a:lnTo>
                  <a:pt x="130908" y="59505"/>
                </a:lnTo>
                <a:lnTo>
                  <a:pt x="125386" y="64278"/>
                </a:lnTo>
                <a:lnTo>
                  <a:pt x="121690" y="66662"/>
                </a:lnTo>
                <a:lnTo>
                  <a:pt x="115468" y="69310"/>
                </a:lnTo>
                <a:lnTo>
                  <a:pt x="109263" y="71281"/>
                </a:lnTo>
                <a:lnTo>
                  <a:pt x="105386" y="72918"/>
                </a:lnTo>
                <a:lnTo>
                  <a:pt x="101213" y="74803"/>
                </a:lnTo>
                <a:lnTo>
                  <a:pt x="97638" y="76060"/>
                </a:lnTo>
                <a:lnTo>
                  <a:pt x="91549" y="77456"/>
                </a:lnTo>
                <a:lnTo>
                  <a:pt x="88020" y="78622"/>
                </a:lnTo>
                <a:lnTo>
                  <a:pt x="84080" y="80193"/>
                </a:lnTo>
                <a:lnTo>
                  <a:pt x="73935" y="84626"/>
                </a:lnTo>
                <a:lnTo>
                  <a:pt x="68385" y="85394"/>
                </a:lnTo>
                <a:lnTo>
                  <a:pt x="63996" y="85573"/>
                </a:lnTo>
                <a:lnTo>
                  <a:pt x="57551" y="85708"/>
                </a:lnTo>
                <a:lnTo>
                  <a:pt x="61061" y="89506"/>
                </a:lnTo>
                <a:lnTo>
                  <a:pt x="62933" y="90625"/>
                </a:lnTo>
                <a:lnTo>
                  <a:pt x="67128" y="91867"/>
                </a:lnTo>
                <a:lnTo>
                  <a:pt x="71639" y="92419"/>
                </a:lnTo>
                <a:lnTo>
                  <a:pt x="73953" y="92566"/>
                </a:lnTo>
                <a:lnTo>
                  <a:pt x="77083" y="93458"/>
                </a:lnTo>
                <a:lnTo>
                  <a:pt x="80758" y="94846"/>
                </a:lnTo>
                <a:lnTo>
                  <a:pt x="84795" y="96566"/>
                </a:lnTo>
                <a:lnTo>
                  <a:pt x="89867" y="98506"/>
                </a:lnTo>
                <a:lnTo>
                  <a:pt x="101854" y="102778"/>
                </a:lnTo>
                <a:lnTo>
                  <a:pt x="107590" y="105028"/>
                </a:lnTo>
                <a:lnTo>
                  <a:pt x="113002" y="107322"/>
                </a:lnTo>
                <a:lnTo>
                  <a:pt x="118197" y="109646"/>
                </a:lnTo>
                <a:lnTo>
                  <a:pt x="124042" y="111194"/>
                </a:lnTo>
                <a:lnTo>
                  <a:pt x="130320" y="112227"/>
                </a:lnTo>
                <a:lnTo>
                  <a:pt x="136886" y="112915"/>
                </a:lnTo>
                <a:lnTo>
                  <a:pt x="142851" y="114168"/>
                </a:lnTo>
                <a:lnTo>
                  <a:pt x="148415" y="115797"/>
                </a:lnTo>
                <a:lnTo>
                  <a:pt x="153712" y="117676"/>
                </a:lnTo>
                <a:lnTo>
                  <a:pt x="158831" y="119723"/>
                </a:lnTo>
                <a:lnTo>
                  <a:pt x="163831" y="121882"/>
                </a:lnTo>
                <a:lnTo>
                  <a:pt x="168752" y="124114"/>
                </a:lnTo>
                <a:lnTo>
                  <a:pt x="173620" y="127190"/>
                </a:lnTo>
                <a:lnTo>
                  <a:pt x="178453" y="130828"/>
                </a:lnTo>
                <a:lnTo>
                  <a:pt x="183262" y="134841"/>
                </a:lnTo>
                <a:lnTo>
                  <a:pt x="187262" y="138310"/>
                </a:lnTo>
                <a:lnTo>
                  <a:pt x="193823" y="144281"/>
                </a:lnTo>
                <a:lnTo>
                  <a:pt x="199386" y="149581"/>
                </a:lnTo>
                <a:lnTo>
                  <a:pt x="209424" y="159450"/>
                </a:lnTo>
                <a:lnTo>
                  <a:pt x="210259" y="161860"/>
                </a:lnTo>
                <a:lnTo>
                  <a:pt x="210023" y="164260"/>
                </a:lnTo>
                <a:lnTo>
                  <a:pt x="209072" y="166654"/>
                </a:lnTo>
                <a:lnTo>
                  <a:pt x="205898" y="171431"/>
                </a:lnTo>
                <a:lnTo>
                  <a:pt x="201842" y="176199"/>
                </a:lnTo>
                <a:lnTo>
                  <a:pt x="197393" y="180964"/>
                </a:lnTo>
                <a:lnTo>
                  <a:pt x="194301" y="183346"/>
                </a:lnTo>
                <a:lnTo>
                  <a:pt x="190653" y="185728"/>
                </a:lnTo>
                <a:lnTo>
                  <a:pt x="186633" y="188110"/>
                </a:lnTo>
                <a:lnTo>
                  <a:pt x="183160" y="190491"/>
                </a:lnTo>
                <a:lnTo>
                  <a:pt x="177183" y="195254"/>
                </a:lnTo>
                <a:lnTo>
                  <a:pt x="172891" y="196842"/>
                </a:lnTo>
                <a:lnTo>
                  <a:pt x="167648" y="197900"/>
                </a:lnTo>
                <a:lnTo>
                  <a:pt x="161772" y="198605"/>
                </a:lnTo>
                <a:lnTo>
                  <a:pt x="156267" y="199076"/>
                </a:lnTo>
                <a:lnTo>
                  <a:pt x="151009" y="199390"/>
                </a:lnTo>
                <a:lnTo>
                  <a:pt x="140934" y="199738"/>
                </a:lnTo>
                <a:lnTo>
                  <a:pt x="125543" y="199934"/>
                </a:lnTo>
                <a:lnTo>
                  <a:pt x="70556" y="200016"/>
                </a:lnTo>
                <a:lnTo>
                  <a:pt x="67675" y="199222"/>
                </a:lnTo>
                <a:lnTo>
                  <a:pt x="62357" y="196224"/>
                </a:lnTo>
                <a:lnTo>
                  <a:pt x="57347" y="194362"/>
                </a:lnTo>
                <a:lnTo>
                  <a:pt x="51457" y="193167"/>
                </a:lnTo>
                <a:lnTo>
                  <a:pt x="50973" y="192276"/>
                </a:lnTo>
                <a:lnTo>
                  <a:pt x="50197" y="187257"/>
                </a:lnTo>
                <a:lnTo>
                  <a:pt x="50006" y="18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SMARTPenAnnotation126"/>
          <p:cNvSpPr/>
          <p:nvPr/>
        </p:nvSpPr>
        <p:spPr>
          <a:xfrm>
            <a:off x="2179960" y="3514751"/>
            <a:ext cx="141652" cy="164183"/>
          </a:xfrm>
          <a:custGeom>
            <a:avLst/>
            <a:gdLst/>
            <a:ahLst/>
            <a:cxnLst/>
            <a:rect l="0" t="0" r="0" b="0"/>
            <a:pathLst>
              <a:path w="141652" h="164183">
                <a:moveTo>
                  <a:pt x="70321" y="14261"/>
                </a:moveTo>
                <a:lnTo>
                  <a:pt x="64170" y="8110"/>
                </a:lnTo>
                <a:lnTo>
                  <a:pt x="61502" y="7559"/>
                </a:lnTo>
                <a:lnTo>
                  <a:pt x="59679" y="7411"/>
                </a:lnTo>
                <a:lnTo>
                  <a:pt x="58464" y="6520"/>
                </a:lnTo>
                <a:lnTo>
                  <a:pt x="57653" y="5131"/>
                </a:lnTo>
                <a:lnTo>
                  <a:pt x="57113" y="3412"/>
                </a:lnTo>
                <a:lnTo>
                  <a:pt x="55166" y="2266"/>
                </a:lnTo>
                <a:lnTo>
                  <a:pt x="52280" y="1502"/>
                </a:lnTo>
                <a:lnTo>
                  <a:pt x="48769" y="992"/>
                </a:lnTo>
                <a:lnTo>
                  <a:pt x="45634" y="653"/>
                </a:lnTo>
                <a:lnTo>
                  <a:pt x="42750" y="426"/>
                </a:lnTo>
                <a:lnTo>
                  <a:pt x="40034" y="275"/>
                </a:lnTo>
                <a:lnTo>
                  <a:pt x="34900" y="108"/>
                </a:lnTo>
                <a:lnTo>
                  <a:pt x="25136" y="0"/>
                </a:lnTo>
                <a:lnTo>
                  <a:pt x="22735" y="785"/>
                </a:lnTo>
                <a:lnTo>
                  <a:pt x="20341" y="2102"/>
                </a:lnTo>
                <a:lnTo>
                  <a:pt x="17951" y="3774"/>
                </a:lnTo>
                <a:lnTo>
                  <a:pt x="15564" y="4888"/>
                </a:lnTo>
                <a:lnTo>
                  <a:pt x="13179" y="5631"/>
                </a:lnTo>
                <a:lnTo>
                  <a:pt x="10795" y="6127"/>
                </a:lnTo>
                <a:lnTo>
                  <a:pt x="9205" y="7251"/>
                </a:lnTo>
                <a:lnTo>
                  <a:pt x="8146" y="8794"/>
                </a:lnTo>
                <a:lnTo>
                  <a:pt x="7440" y="10616"/>
                </a:lnTo>
                <a:lnTo>
                  <a:pt x="4538" y="14757"/>
                </a:lnTo>
                <a:lnTo>
                  <a:pt x="2653" y="16974"/>
                </a:lnTo>
                <a:lnTo>
                  <a:pt x="1396" y="19244"/>
                </a:lnTo>
                <a:lnTo>
                  <a:pt x="0" y="23884"/>
                </a:lnTo>
                <a:lnTo>
                  <a:pt x="422" y="26233"/>
                </a:lnTo>
                <a:lnTo>
                  <a:pt x="3007" y="30959"/>
                </a:lnTo>
                <a:lnTo>
                  <a:pt x="6801" y="35705"/>
                </a:lnTo>
                <a:lnTo>
                  <a:pt x="11134" y="40461"/>
                </a:lnTo>
                <a:lnTo>
                  <a:pt x="15705" y="45220"/>
                </a:lnTo>
                <a:lnTo>
                  <a:pt x="18829" y="47600"/>
                </a:lnTo>
                <a:lnTo>
                  <a:pt x="22499" y="49981"/>
                </a:lnTo>
                <a:lnTo>
                  <a:pt x="26534" y="52362"/>
                </a:lnTo>
                <a:lnTo>
                  <a:pt x="30811" y="54743"/>
                </a:lnTo>
                <a:lnTo>
                  <a:pt x="39796" y="59505"/>
                </a:lnTo>
                <a:lnTo>
                  <a:pt x="53780" y="66649"/>
                </a:lnTo>
                <a:lnTo>
                  <a:pt x="58500" y="69824"/>
                </a:lnTo>
                <a:lnTo>
                  <a:pt x="63234" y="73528"/>
                </a:lnTo>
                <a:lnTo>
                  <a:pt x="67977" y="77585"/>
                </a:lnTo>
                <a:lnTo>
                  <a:pt x="73521" y="81083"/>
                </a:lnTo>
                <a:lnTo>
                  <a:pt x="79598" y="84209"/>
                </a:lnTo>
                <a:lnTo>
                  <a:pt x="86031" y="87087"/>
                </a:lnTo>
                <a:lnTo>
                  <a:pt x="91907" y="90593"/>
                </a:lnTo>
                <a:lnTo>
                  <a:pt x="97411" y="94518"/>
                </a:lnTo>
                <a:lnTo>
                  <a:pt x="102669" y="98722"/>
                </a:lnTo>
                <a:lnTo>
                  <a:pt x="106967" y="102318"/>
                </a:lnTo>
                <a:lnTo>
                  <a:pt x="110627" y="105510"/>
                </a:lnTo>
                <a:lnTo>
                  <a:pt x="113860" y="108431"/>
                </a:lnTo>
                <a:lnTo>
                  <a:pt x="117603" y="111172"/>
                </a:lnTo>
                <a:lnTo>
                  <a:pt x="121686" y="113793"/>
                </a:lnTo>
                <a:lnTo>
                  <a:pt x="125996" y="116335"/>
                </a:lnTo>
                <a:lnTo>
                  <a:pt x="128869" y="118823"/>
                </a:lnTo>
                <a:lnTo>
                  <a:pt x="130784" y="121275"/>
                </a:lnTo>
                <a:lnTo>
                  <a:pt x="133706" y="126117"/>
                </a:lnTo>
                <a:lnTo>
                  <a:pt x="137650" y="130914"/>
                </a:lnTo>
                <a:lnTo>
                  <a:pt x="139020" y="133305"/>
                </a:lnTo>
                <a:lnTo>
                  <a:pt x="140541" y="138078"/>
                </a:lnTo>
                <a:lnTo>
                  <a:pt x="141217" y="142845"/>
                </a:lnTo>
                <a:lnTo>
                  <a:pt x="141518" y="147609"/>
                </a:lnTo>
                <a:lnTo>
                  <a:pt x="141651" y="152373"/>
                </a:lnTo>
                <a:lnTo>
                  <a:pt x="140100" y="153961"/>
                </a:lnTo>
                <a:lnTo>
                  <a:pt x="137478" y="155019"/>
                </a:lnTo>
                <a:lnTo>
                  <a:pt x="134142" y="155724"/>
                </a:lnTo>
                <a:lnTo>
                  <a:pt x="131124" y="156989"/>
                </a:lnTo>
                <a:lnTo>
                  <a:pt x="128319" y="158625"/>
                </a:lnTo>
                <a:lnTo>
                  <a:pt x="125655" y="160510"/>
                </a:lnTo>
                <a:lnTo>
                  <a:pt x="122291" y="161767"/>
                </a:lnTo>
                <a:lnTo>
                  <a:pt x="118462" y="162605"/>
                </a:lnTo>
                <a:lnTo>
                  <a:pt x="114321" y="163163"/>
                </a:lnTo>
                <a:lnTo>
                  <a:pt x="109973" y="163535"/>
                </a:lnTo>
                <a:lnTo>
                  <a:pt x="105487" y="163784"/>
                </a:lnTo>
                <a:lnTo>
                  <a:pt x="93705" y="164133"/>
                </a:lnTo>
                <a:lnTo>
                  <a:pt x="90673" y="164182"/>
                </a:lnTo>
                <a:lnTo>
                  <a:pt x="87064" y="163421"/>
                </a:lnTo>
                <a:lnTo>
                  <a:pt x="83070" y="162120"/>
                </a:lnTo>
                <a:lnTo>
                  <a:pt x="78820" y="160458"/>
                </a:lnTo>
                <a:lnTo>
                  <a:pt x="75194" y="159351"/>
                </a:lnTo>
                <a:lnTo>
                  <a:pt x="71982" y="158613"/>
                </a:lnTo>
                <a:lnTo>
                  <a:pt x="69047" y="158120"/>
                </a:lnTo>
                <a:lnTo>
                  <a:pt x="66297" y="157792"/>
                </a:lnTo>
                <a:lnTo>
                  <a:pt x="63669" y="157574"/>
                </a:lnTo>
                <a:lnTo>
                  <a:pt x="61124" y="157428"/>
                </a:lnTo>
                <a:lnTo>
                  <a:pt x="58633" y="156537"/>
                </a:lnTo>
                <a:lnTo>
                  <a:pt x="56179" y="155149"/>
                </a:lnTo>
                <a:lnTo>
                  <a:pt x="53749" y="153430"/>
                </a:lnTo>
                <a:lnTo>
                  <a:pt x="51335" y="152284"/>
                </a:lnTo>
                <a:lnTo>
                  <a:pt x="48933" y="151520"/>
                </a:lnTo>
                <a:lnTo>
                  <a:pt x="46537" y="151011"/>
                </a:lnTo>
                <a:lnTo>
                  <a:pt x="44940" y="149878"/>
                </a:lnTo>
                <a:lnTo>
                  <a:pt x="43875" y="148328"/>
                </a:lnTo>
                <a:lnTo>
                  <a:pt x="42692" y="144490"/>
                </a:lnTo>
                <a:lnTo>
                  <a:pt x="42166" y="140139"/>
                </a:lnTo>
                <a:lnTo>
                  <a:pt x="42820" y="138661"/>
                </a:lnTo>
                <a:lnTo>
                  <a:pt x="44049" y="137675"/>
                </a:lnTo>
                <a:lnTo>
                  <a:pt x="48326" y="135787"/>
                </a:lnTo>
                <a:lnTo>
                  <a:pt x="55518" y="132301"/>
                </a:lnTo>
                <a:lnTo>
                  <a:pt x="58865" y="130261"/>
                </a:lnTo>
                <a:lnTo>
                  <a:pt x="61890" y="128107"/>
                </a:lnTo>
                <a:lnTo>
                  <a:pt x="64700" y="125877"/>
                </a:lnTo>
                <a:lnTo>
                  <a:pt x="67367" y="123597"/>
                </a:lnTo>
                <a:lnTo>
                  <a:pt x="69939" y="121283"/>
                </a:lnTo>
                <a:lnTo>
                  <a:pt x="72448" y="118946"/>
                </a:lnTo>
                <a:lnTo>
                  <a:pt x="75708" y="116595"/>
                </a:lnTo>
                <a:lnTo>
                  <a:pt x="79468" y="114234"/>
                </a:lnTo>
                <a:lnTo>
                  <a:pt x="83563" y="111866"/>
                </a:lnTo>
                <a:lnTo>
                  <a:pt x="87086" y="109493"/>
                </a:lnTo>
                <a:lnTo>
                  <a:pt x="90229" y="107118"/>
                </a:lnTo>
                <a:lnTo>
                  <a:pt x="93118" y="104741"/>
                </a:lnTo>
                <a:lnTo>
                  <a:pt x="96632" y="102362"/>
                </a:lnTo>
                <a:lnTo>
                  <a:pt x="100561" y="99983"/>
                </a:lnTo>
                <a:lnTo>
                  <a:pt x="104768" y="97602"/>
                </a:lnTo>
                <a:lnTo>
                  <a:pt x="108367" y="95222"/>
                </a:lnTo>
                <a:lnTo>
                  <a:pt x="111560" y="92841"/>
                </a:lnTo>
                <a:lnTo>
                  <a:pt x="114482" y="90460"/>
                </a:lnTo>
                <a:lnTo>
                  <a:pt x="118018" y="87286"/>
                </a:lnTo>
                <a:lnTo>
                  <a:pt x="126180" y="79525"/>
                </a:lnTo>
                <a:lnTo>
                  <a:pt x="128992" y="76027"/>
                </a:lnTo>
                <a:lnTo>
                  <a:pt x="130866" y="72900"/>
                </a:lnTo>
                <a:lnTo>
                  <a:pt x="132115" y="70023"/>
                </a:lnTo>
                <a:lnTo>
                  <a:pt x="133742" y="67310"/>
                </a:lnTo>
                <a:lnTo>
                  <a:pt x="137666" y="62180"/>
                </a:lnTo>
                <a:lnTo>
                  <a:pt x="139940" y="57254"/>
                </a:lnTo>
                <a:lnTo>
                  <a:pt x="140546" y="54829"/>
                </a:lnTo>
                <a:lnTo>
                  <a:pt x="140156" y="52419"/>
                </a:lnTo>
                <a:lnTo>
                  <a:pt x="137607" y="47624"/>
                </a:lnTo>
                <a:lnTo>
                  <a:pt x="135816" y="44441"/>
                </a:lnTo>
                <a:lnTo>
                  <a:pt x="131709" y="36670"/>
                </a:lnTo>
                <a:lnTo>
                  <a:pt x="129502" y="33169"/>
                </a:lnTo>
                <a:lnTo>
                  <a:pt x="127238" y="30041"/>
                </a:lnTo>
                <a:lnTo>
                  <a:pt x="124934" y="27163"/>
                </a:lnTo>
                <a:lnTo>
                  <a:pt x="122605" y="25243"/>
                </a:lnTo>
                <a:lnTo>
                  <a:pt x="120258" y="23964"/>
                </a:lnTo>
                <a:lnTo>
                  <a:pt x="117900" y="23111"/>
                </a:lnTo>
                <a:lnTo>
                  <a:pt x="115534" y="21748"/>
                </a:lnTo>
                <a:lnTo>
                  <a:pt x="113163" y="20046"/>
                </a:lnTo>
                <a:lnTo>
                  <a:pt x="110788" y="18118"/>
                </a:lnTo>
                <a:lnTo>
                  <a:pt x="108412" y="16832"/>
                </a:lnTo>
                <a:lnTo>
                  <a:pt x="106034" y="15975"/>
                </a:lnTo>
                <a:lnTo>
                  <a:pt x="98896" y="142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SMARTPenAnnotation127"/>
          <p:cNvSpPr/>
          <p:nvPr/>
        </p:nvSpPr>
        <p:spPr>
          <a:xfrm>
            <a:off x="2314575" y="3479006"/>
            <a:ext cx="178594" cy="185738"/>
          </a:xfrm>
          <a:custGeom>
            <a:avLst/>
            <a:gdLst/>
            <a:ahLst/>
            <a:cxnLst/>
            <a:rect l="0" t="0" r="0" b="0"/>
            <a:pathLst>
              <a:path w="178594" h="185738">
                <a:moveTo>
                  <a:pt x="0" y="7144"/>
                </a:moveTo>
                <a:lnTo>
                  <a:pt x="6150" y="7144"/>
                </a:lnTo>
                <a:lnTo>
                  <a:pt x="6481" y="6350"/>
                </a:lnTo>
                <a:lnTo>
                  <a:pt x="6849" y="3351"/>
                </a:lnTo>
                <a:lnTo>
                  <a:pt x="7741" y="2234"/>
                </a:lnTo>
                <a:lnTo>
                  <a:pt x="9129" y="1490"/>
                </a:lnTo>
                <a:lnTo>
                  <a:pt x="12788" y="662"/>
                </a:lnTo>
                <a:lnTo>
                  <a:pt x="17060" y="294"/>
                </a:lnTo>
                <a:lnTo>
                  <a:pt x="21605" y="131"/>
                </a:lnTo>
                <a:lnTo>
                  <a:pt x="30990" y="26"/>
                </a:lnTo>
                <a:lnTo>
                  <a:pt x="170027" y="0"/>
                </a:lnTo>
                <a:lnTo>
                  <a:pt x="172934" y="2116"/>
                </a:lnTo>
                <a:lnTo>
                  <a:pt x="177475" y="6151"/>
                </a:lnTo>
                <a:lnTo>
                  <a:pt x="177848" y="7275"/>
                </a:lnTo>
                <a:lnTo>
                  <a:pt x="178372" y="12651"/>
                </a:lnTo>
                <a:lnTo>
                  <a:pt x="178495" y="16999"/>
                </a:lnTo>
                <a:lnTo>
                  <a:pt x="178564" y="23910"/>
                </a:lnTo>
                <a:lnTo>
                  <a:pt x="177780" y="26259"/>
                </a:lnTo>
                <a:lnTo>
                  <a:pt x="174792" y="30985"/>
                </a:lnTo>
                <a:lnTo>
                  <a:pt x="172935" y="35732"/>
                </a:lnTo>
                <a:lnTo>
                  <a:pt x="172110" y="41281"/>
                </a:lnTo>
                <a:lnTo>
                  <a:pt x="171890" y="44983"/>
                </a:lnTo>
                <a:lnTo>
                  <a:pt x="171743" y="49039"/>
                </a:lnTo>
                <a:lnTo>
                  <a:pt x="170851" y="53330"/>
                </a:lnTo>
                <a:lnTo>
                  <a:pt x="169463" y="57778"/>
                </a:lnTo>
                <a:lnTo>
                  <a:pt x="167744" y="62331"/>
                </a:lnTo>
                <a:lnTo>
                  <a:pt x="166598" y="66160"/>
                </a:lnTo>
                <a:lnTo>
                  <a:pt x="165834" y="69507"/>
                </a:lnTo>
                <a:lnTo>
                  <a:pt x="165324" y="72531"/>
                </a:lnTo>
                <a:lnTo>
                  <a:pt x="164985" y="76135"/>
                </a:lnTo>
                <a:lnTo>
                  <a:pt x="164759" y="80126"/>
                </a:lnTo>
                <a:lnTo>
                  <a:pt x="164507" y="88793"/>
                </a:lnTo>
                <a:lnTo>
                  <a:pt x="164311" y="126077"/>
                </a:lnTo>
                <a:lnTo>
                  <a:pt x="164306" y="152070"/>
                </a:lnTo>
                <a:lnTo>
                  <a:pt x="165100" y="154561"/>
                </a:lnTo>
                <a:lnTo>
                  <a:pt x="168098" y="159446"/>
                </a:lnTo>
                <a:lnTo>
                  <a:pt x="169960" y="164263"/>
                </a:lnTo>
                <a:lnTo>
                  <a:pt x="170788" y="169049"/>
                </a:lnTo>
                <a:lnTo>
                  <a:pt x="171155" y="173822"/>
                </a:lnTo>
                <a:lnTo>
                  <a:pt x="171391" y="178445"/>
                </a:lnTo>
                <a:lnTo>
                  <a:pt x="171442" y="184620"/>
                </a:lnTo>
                <a:lnTo>
                  <a:pt x="172238" y="184992"/>
                </a:lnTo>
                <a:lnTo>
                  <a:pt x="177600" y="185639"/>
                </a:lnTo>
                <a:lnTo>
                  <a:pt x="178593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SMARTPenAnnotation128"/>
          <p:cNvSpPr/>
          <p:nvPr/>
        </p:nvSpPr>
        <p:spPr>
          <a:xfrm>
            <a:off x="1650206" y="3757612"/>
            <a:ext cx="928680" cy="28576"/>
          </a:xfrm>
          <a:custGeom>
            <a:avLst/>
            <a:gdLst/>
            <a:ahLst/>
            <a:cxnLst/>
            <a:rect l="0" t="0" r="0" b="0"/>
            <a:pathLst>
              <a:path w="928680" h="28576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5703" y="6482"/>
                </a:lnTo>
                <a:lnTo>
                  <a:pt x="32824" y="7133"/>
                </a:lnTo>
                <a:lnTo>
                  <a:pt x="79501" y="7143"/>
                </a:lnTo>
                <a:lnTo>
                  <a:pt x="83957" y="7938"/>
                </a:lnTo>
                <a:lnTo>
                  <a:pt x="89309" y="9260"/>
                </a:lnTo>
                <a:lnTo>
                  <a:pt x="95258" y="10936"/>
                </a:lnTo>
                <a:lnTo>
                  <a:pt x="100811" y="12054"/>
                </a:lnTo>
                <a:lnTo>
                  <a:pt x="106101" y="12798"/>
                </a:lnTo>
                <a:lnTo>
                  <a:pt x="117006" y="13626"/>
                </a:lnTo>
                <a:lnTo>
                  <a:pt x="143409" y="14157"/>
                </a:lnTo>
                <a:lnTo>
                  <a:pt x="192912" y="14280"/>
                </a:lnTo>
                <a:lnTo>
                  <a:pt x="200046" y="13489"/>
                </a:lnTo>
                <a:lnTo>
                  <a:pt x="207182" y="12167"/>
                </a:lnTo>
                <a:lnTo>
                  <a:pt x="214322" y="10493"/>
                </a:lnTo>
                <a:lnTo>
                  <a:pt x="221462" y="9377"/>
                </a:lnTo>
                <a:lnTo>
                  <a:pt x="228604" y="8632"/>
                </a:lnTo>
                <a:lnTo>
                  <a:pt x="243683" y="7805"/>
                </a:lnTo>
                <a:lnTo>
                  <a:pt x="270022" y="7340"/>
                </a:lnTo>
                <a:lnTo>
                  <a:pt x="625209" y="7144"/>
                </a:lnTo>
                <a:lnTo>
                  <a:pt x="633500" y="7938"/>
                </a:lnTo>
                <a:lnTo>
                  <a:pt x="641408" y="9261"/>
                </a:lnTo>
                <a:lnTo>
                  <a:pt x="649062" y="10936"/>
                </a:lnTo>
                <a:lnTo>
                  <a:pt x="656545" y="12054"/>
                </a:lnTo>
                <a:lnTo>
                  <a:pt x="663915" y="12798"/>
                </a:lnTo>
                <a:lnTo>
                  <a:pt x="679248" y="13626"/>
                </a:lnTo>
                <a:lnTo>
                  <a:pt x="704937" y="14091"/>
                </a:lnTo>
                <a:lnTo>
                  <a:pt x="746440" y="14262"/>
                </a:lnTo>
                <a:lnTo>
                  <a:pt x="754802" y="15064"/>
                </a:lnTo>
                <a:lnTo>
                  <a:pt x="762757" y="16393"/>
                </a:lnTo>
                <a:lnTo>
                  <a:pt x="770442" y="18072"/>
                </a:lnTo>
                <a:lnTo>
                  <a:pt x="777947" y="19192"/>
                </a:lnTo>
                <a:lnTo>
                  <a:pt x="785331" y="19938"/>
                </a:lnTo>
                <a:lnTo>
                  <a:pt x="799886" y="20768"/>
                </a:lnTo>
                <a:lnTo>
                  <a:pt x="828633" y="21300"/>
                </a:lnTo>
                <a:lnTo>
                  <a:pt x="841356" y="22167"/>
                </a:lnTo>
                <a:lnTo>
                  <a:pt x="845860" y="23509"/>
                </a:lnTo>
                <a:lnTo>
                  <a:pt x="849657" y="25198"/>
                </a:lnTo>
                <a:lnTo>
                  <a:pt x="854569" y="26323"/>
                </a:lnTo>
                <a:lnTo>
                  <a:pt x="860225" y="27074"/>
                </a:lnTo>
                <a:lnTo>
                  <a:pt x="871272" y="27908"/>
                </a:lnTo>
                <a:lnTo>
                  <a:pt x="898328" y="28536"/>
                </a:lnTo>
                <a:lnTo>
                  <a:pt x="928679" y="28575"/>
                </a:lnTo>
                <a:lnTo>
                  <a:pt x="921544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SMARTPenAnnotation129"/>
          <p:cNvSpPr/>
          <p:nvPr/>
        </p:nvSpPr>
        <p:spPr>
          <a:xfrm>
            <a:off x="1835943" y="3850577"/>
            <a:ext cx="200026" cy="149924"/>
          </a:xfrm>
          <a:custGeom>
            <a:avLst/>
            <a:gdLst/>
            <a:ahLst/>
            <a:cxnLst/>
            <a:rect l="0" t="0" r="0" b="0"/>
            <a:pathLst>
              <a:path w="200026" h="149924">
                <a:moveTo>
                  <a:pt x="0" y="149923"/>
                </a:moveTo>
                <a:lnTo>
                  <a:pt x="6151" y="149923"/>
                </a:lnTo>
                <a:lnTo>
                  <a:pt x="6482" y="149129"/>
                </a:lnTo>
                <a:lnTo>
                  <a:pt x="6850" y="146130"/>
                </a:lnTo>
                <a:lnTo>
                  <a:pt x="7742" y="145013"/>
                </a:lnTo>
                <a:lnTo>
                  <a:pt x="9130" y="144268"/>
                </a:lnTo>
                <a:lnTo>
                  <a:pt x="10849" y="143772"/>
                </a:lnTo>
                <a:lnTo>
                  <a:pt x="14876" y="141104"/>
                </a:lnTo>
                <a:lnTo>
                  <a:pt x="19312" y="137272"/>
                </a:lnTo>
                <a:lnTo>
                  <a:pt x="23929" y="132923"/>
                </a:lnTo>
                <a:lnTo>
                  <a:pt x="40488" y="116566"/>
                </a:lnTo>
                <a:lnTo>
                  <a:pt x="45247" y="111814"/>
                </a:lnTo>
                <a:lnTo>
                  <a:pt x="47627" y="108642"/>
                </a:lnTo>
                <a:lnTo>
                  <a:pt x="50008" y="104940"/>
                </a:lnTo>
                <a:lnTo>
                  <a:pt x="52389" y="100884"/>
                </a:lnTo>
                <a:lnTo>
                  <a:pt x="55563" y="97387"/>
                </a:lnTo>
                <a:lnTo>
                  <a:pt x="59267" y="94261"/>
                </a:lnTo>
                <a:lnTo>
                  <a:pt x="63324" y="91383"/>
                </a:lnTo>
                <a:lnTo>
                  <a:pt x="66823" y="87878"/>
                </a:lnTo>
                <a:lnTo>
                  <a:pt x="69948" y="83953"/>
                </a:lnTo>
                <a:lnTo>
                  <a:pt x="72826" y="79749"/>
                </a:lnTo>
                <a:lnTo>
                  <a:pt x="76332" y="76153"/>
                </a:lnTo>
                <a:lnTo>
                  <a:pt x="80257" y="72961"/>
                </a:lnTo>
                <a:lnTo>
                  <a:pt x="84461" y="70040"/>
                </a:lnTo>
                <a:lnTo>
                  <a:pt x="88057" y="67299"/>
                </a:lnTo>
                <a:lnTo>
                  <a:pt x="91249" y="64678"/>
                </a:lnTo>
                <a:lnTo>
                  <a:pt x="94170" y="62136"/>
                </a:lnTo>
                <a:lnTo>
                  <a:pt x="96911" y="58854"/>
                </a:lnTo>
                <a:lnTo>
                  <a:pt x="99533" y="55079"/>
                </a:lnTo>
                <a:lnTo>
                  <a:pt x="102074" y="50975"/>
                </a:lnTo>
                <a:lnTo>
                  <a:pt x="104562" y="47445"/>
                </a:lnTo>
                <a:lnTo>
                  <a:pt x="107014" y="44298"/>
                </a:lnTo>
                <a:lnTo>
                  <a:pt x="109443" y="41406"/>
                </a:lnTo>
                <a:lnTo>
                  <a:pt x="111856" y="38685"/>
                </a:lnTo>
                <a:lnTo>
                  <a:pt x="116653" y="33544"/>
                </a:lnTo>
                <a:lnTo>
                  <a:pt x="119044" y="30268"/>
                </a:lnTo>
                <a:lnTo>
                  <a:pt x="121432" y="26497"/>
                </a:lnTo>
                <a:lnTo>
                  <a:pt x="127174" y="16622"/>
                </a:lnTo>
                <a:lnTo>
                  <a:pt x="130076" y="13155"/>
                </a:lnTo>
                <a:lnTo>
                  <a:pt x="134615" y="8254"/>
                </a:lnTo>
                <a:lnTo>
                  <a:pt x="142780" y="0"/>
                </a:lnTo>
                <a:lnTo>
                  <a:pt x="142847" y="3724"/>
                </a:lnTo>
                <a:lnTo>
                  <a:pt x="142875" y="34681"/>
                </a:lnTo>
                <a:lnTo>
                  <a:pt x="143669" y="38964"/>
                </a:lnTo>
                <a:lnTo>
                  <a:pt x="144992" y="43407"/>
                </a:lnTo>
                <a:lnTo>
                  <a:pt x="146667" y="47956"/>
                </a:lnTo>
                <a:lnTo>
                  <a:pt x="148578" y="51782"/>
                </a:lnTo>
                <a:lnTo>
                  <a:pt x="150646" y="55127"/>
                </a:lnTo>
                <a:lnTo>
                  <a:pt x="152818" y="58150"/>
                </a:lnTo>
                <a:lnTo>
                  <a:pt x="155060" y="61753"/>
                </a:lnTo>
                <a:lnTo>
                  <a:pt x="157348" y="65743"/>
                </a:lnTo>
                <a:lnTo>
                  <a:pt x="159668" y="69991"/>
                </a:lnTo>
                <a:lnTo>
                  <a:pt x="161214" y="73616"/>
                </a:lnTo>
                <a:lnTo>
                  <a:pt x="162245" y="76826"/>
                </a:lnTo>
                <a:lnTo>
                  <a:pt x="162932" y="79761"/>
                </a:lnTo>
                <a:lnTo>
                  <a:pt x="164184" y="83304"/>
                </a:lnTo>
                <a:lnTo>
                  <a:pt x="165812" y="87254"/>
                </a:lnTo>
                <a:lnTo>
                  <a:pt x="167692" y="91475"/>
                </a:lnTo>
                <a:lnTo>
                  <a:pt x="169738" y="95082"/>
                </a:lnTo>
                <a:lnTo>
                  <a:pt x="171897" y="98281"/>
                </a:lnTo>
                <a:lnTo>
                  <a:pt x="174129" y="101207"/>
                </a:lnTo>
                <a:lnTo>
                  <a:pt x="175617" y="103952"/>
                </a:lnTo>
                <a:lnTo>
                  <a:pt x="176610" y="106576"/>
                </a:lnTo>
                <a:lnTo>
                  <a:pt x="177271" y="109118"/>
                </a:lnTo>
                <a:lnTo>
                  <a:pt x="178506" y="111607"/>
                </a:lnTo>
                <a:lnTo>
                  <a:pt x="180123" y="114060"/>
                </a:lnTo>
                <a:lnTo>
                  <a:pt x="181995" y="116489"/>
                </a:lnTo>
                <a:lnTo>
                  <a:pt x="184036" y="118903"/>
                </a:lnTo>
                <a:lnTo>
                  <a:pt x="186191" y="121305"/>
                </a:lnTo>
                <a:lnTo>
                  <a:pt x="188421" y="123700"/>
                </a:lnTo>
                <a:lnTo>
                  <a:pt x="189908" y="126091"/>
                </a:lnTo>
                <a:lnTo>
                  <a:pt x="190899" y="128478"/>
                </a:lnTo>
                <a:lnTo>
                  <a:pt x="191560" y="130864"/>
                </a:lnTo>
                <a:lnTo>
                  <a:pt x="192794" y="132454"/>
                </a:lnTo>
                <a:lnTo>
                  <a:pt x="194411" y="133515"/>
                </a:lnTo>
                <a:lnTo>
                  <a:pt x="196282" y="134222"/>
                </a:lnTo>
                <a:lnTo>
                  <a:pt x="197530" y="135486"/>
                </a:lnTo>
                <a:lnTo>
                  <a:pt x="198362" y="137124"/>
                </a:lnTo>
                <a:lnTo>
                  <a:pt x="200025" y="1427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6" name="SMARTPenAnnotation130"/>
          <p:cNvSpPr/>
          <p:nvPr/>
        </p:nvSpPr>
        <p:spPr>
          <a:xfrm>
            <a:off x="1898189" y="3921918"/>
            <a:ext cx="180643" cy="27557"/>
          </a:xfrm>
          <a:custGeom>
            <a:avLst/>
            <a:gdLst/>
            <a:ahLst/>
            <a:cxnLst/>
            <a:rect l="0" t="0" r="0" b="0"/>
            <a:pathLst>
              <a:path w="180643" h="27557">
                <a:moveTo>
                  <a:pt x="9192" y="0"/>
                </a:moveTo>
                <a:lnTo>
                  <a:pt x="0" y="0"/>
                </a:lnTo>
                <a:lnTo>
                  <a:pt x="11981" y="0"/>
                </a:lnTo>
                <a:lnTo>
                  <a:pt x="15020" y="794"/>
                </a:lnTo>
                <a:lnTo>
                  <a:pt x="18633" y="2117"/>
                </a:lnTo>
                <a:lnTo>
                  <a:pt x="22630" y="3793"/>
                </a:lnTo>
                <a:lnTo>
                  <a:pt x="26088" y="4910"/>
                </a:lnTo>
                <a:lnTo>
                  <a:pt x="29187" y="5655"/>
                </a:lnTo>
                <a:lnTo>
                  <a:pt x="32047" y="6151"/>
                </a:lnTo>
                <a:lnTo>
                  <a:pt x="35541" y="6482"/>
                </a:lnTo>
                <a:lnTo>
                  <a:pt x="39458" y="6703"/>
                </a:lnTo>
                <a:lnTo>
                  <a:pt x="43657" y="6850"/>
                </a:lnTo>
                <a:lnTo>
                  <a:pt x="48837" y="7742"/>
                </a:lnTo>
                <a:lnTo>
                  <a:pt x="54672" y="9130"/>
                </a:lnTo>
                <a:lnTo>
                  <a:pt x="60943" y="10849"/>
                </a:lnTo>
                <a:lnTo>
                  <a:pt x="66711" y="11996"/>
                </a:lnTo>
                <a:lnTo>
                  <a:pt x="72144" y="12760"/>
                </a:lnTo>
                <a:lnTo>
                  <a:pt x="77354" y="13269"/>
                </a:lnTo>
                <a:lnTo>
                  <a:pt x="82415" y="13608"/>
                </a:lnTo>
                <a:lnTo>
                  <a:pt x="87376" y="13835"/>
                </a:lnTo>
                <a:lnTo>
                  <a:pt x="92271" y="13986"/>
                </a:lnTo>
                <a:lnTo>
                  <a:pt x="97121" y="14880"/>
                </a:lnTo>
                <a:lnTo>
                  <a:pt x="101943" y="16270"/>
                </a:lnTo>
                <a:lnTo>
                  <a:pt x="106745" y="17991"/>
                </a:lnTo>
                <a:lnTo>
                  <a:pt x="112327" y="19137"/>
                </a:lnTo>
                <a:lnTo>
                  <a:pt x="118430" y="19903"/>
                </a:lnTo>
                <a:lnTo>
                  <a:pt x="129973" y="20752"/>
                </a:lnTo>
                <a:lnTo>
                  <a:pt x="137750" y="21129"/>
                </a:lnTo>
                <a:lnTo>
                  <a:pt x="141728" y="22024"/>
                </a:lnTo>
                <a:lnTo>
                  <a:pt x="145968" y="23414"/>
                </a:lnTo>
                <a:lnTo>
                  <a:pt x="150382" y="25135"/>
                </a:lnTo>
                <a:lnTo>
                  <a:pt x="154119" y="26281"/>
                </a:lnTo>
                <a:lnTo>
                  <a:pt x="157403" y="27046"/>
                </a:lnTo>
                <a:lnTo>
                  <a:pt x="160387" y="27556"/>
                </a:lnTo>
                <a:lnTo>
                  <a:pt x="163170" y="27102"/>
                </a:lnTo>
                <a:lnTo>
                  <a:pt x="165819" y="26005"/>
                </a:lnTo>
                <a:lnTo>
                  <a:pt x="171981" y="22335"/>
                </a:lnTo>
                <a:lnTo>
                  <a:pt x="174941" y="21833"/>
                </a:lnTo>
                <a:lnTo>
                  <a:pt x="180642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SMARTPenAnnotation131"/>
          <p:cNvSpPr/>
          <p:nvPr/>
        </p:nvSpPr>
        <p:spPr>
          <a:xfrm>
            <a:off x="2121723" y="3851500"/>
            <a:ext cx="199996" cy="134391"/>
          </a:xfrm>
          <a:custGeom>
            <a:avLst/>
            <a:gdLst/>
            <a:ahLst/>
            <a:cxnLst/>
            <a:rect l="0" t="0" r="0" b="0"/>
            <a:pathLst>
              <a:path w="199996" h="134391">
                <a:moveTo>
                  <a:pt x="85695" y="13268"/>
                </a:moveTo>
                <a:lnTo>
                  <a:pt x="85695" y="9476"/>
                </a:lnTo>
                <a:lnTo>
                  <a:pt x="84902" y="8358"/>
                </a:lnTo>
                <a:lnTo>
                  <a:pt x="83579" y="7614"/>
                </a:lnTo>
                <a:lnTo>
                  <a:pt x="79544" y="6419"/>
                </a:lnTo>
                <a:lnTo>
                  <a:pt x="75053" y="2419"/>
                </a:lnTo>
                <a:lnTo>
                  <a:pt x="73044" y="1273"/>
                </a:lnTo>
                <a:lnTo>
                  <a:pt x="68696" y="0"/>
                </a:lnTo>
                <a:lnTo>
                  <a:pt x="66425" y="454"/>
                </a:lnTo>
                <a:lnTo>
                  <a:pt x="61785" y="3075"/>
                </a:lnTo>
                <a:lnTo>
                  <a:pt x="57077" y="4770"/>
                </a:lnTo>
                <a:lnTo>
                  <a:pt x="51545" y="6316"/>
                </a:lnTo>
                <a:lnTo>
                  <a:pt x="47847" y="7840"/>
                </a:lnTo>
                <a:lnTo>
                  <a:pt x="43794" y="9649"/>
                </a:lnTo>
                <a:lnTo>
                  <a:pt x="35058" y="13777"/>
                </a:lnTo>
                <a:lnTo>
                  <a:pt x="30506" y="15988"/>
                </a:lnTo>
                <a:lnTo>
                  <a:pt x="26677" y="18257"/>
                </a:lnTo>
                <a:lnTo>
                  <a:pt x="23331" y="20562"/>
                </a:lnTo>
                <a:lnTo>
                  <a:pt x="20307" y="22894"/>
                </a:lnTo>
                <a:lnTo>
                  <a:pt x="17497" y="25241"/>
                </a:lnTo>
                <a:lnTo>
                  <a:pt x="14830" y="27601"/>
                </a:lnTo>
                <a:lnTo>
                  <a:pt x="12258" y="29967"/>
                </a:lnTo>
                <a:lnTo>
                  <a:pt x="10543" y="32338"/>
                </a:lnTo>
                <a:lnTo>
                  <a:pt x="9400" y="34713"/>
                </a:lnTo>
                <a:lnTo>
                  <a:pt x="8638" y="37090"/>
                </a:lnTo>
                <a:lnTo>
                  <a:pt x="7336" y="39468"/>
                </a:lnTo>
                <a:lnTo>
                  <a:pt x="5675" y="41847"/>
                </a:lnTo>
                <a:lnTo>
                  <a:pt x="3773" y="44227"/>
                </a:lnTo>
                <a:lnTo>
                  <a:pt x="2506" y="46608"/>
                </a:lnTo>
                <a:lnTo>
                  <a:pt x="1660" y="48988"/>
                </a:lnTo>
                <a:lnTo>
                  <a:pt x="1097" y="51369"/>
                </a:lnTo>
                <a:lnTo>
                  <a:pt x="722" y="54544"/>
                </a:lnTo>
                <a:lnTo>
                  <a:pt x="471" y="58248"/>
                </a:lnTo>
                <a:lnTo>
                  <a:pt x="193" y="65803"/>
                </a:lnTo>
                <a:lnTo>
                  <a:pt x="36" y="74519"/>
                </a:lnTo>
                <a:lnTo>
                  <a:pt x="0" y="79649"/>
                </a:lnTo>
                <a:lnTo>
                  <a:pt x="784" y="82128"/>
                </a:lnTo>
                <a:lnTo>
                  <a:pt x="2100" y="84575"/>
                </a:lnTo>
                <a:lnTo>
                  <a:pt x="3771" y="87000"/>
                </a:lnTo>
                <a:lnTo>
                  <a:pt x="5679" y="89411"/>
                </a:lnTo>
                <a:lnTo>
                  <a:pt x="7745" y="91811"/>
                </a:lnTo>
                <a:lnTo>
                  <a:pt x="9916" y="94205"/>
                </a:lnTo>
                <a:lnTo>
                  <a:pt x="14445" y="98982"/>
                </a:lnTo>
                <a:lnTo>
                  <a:pt x="23820" y="108516"/>
                </a:lnTo>
                <a:lnTo>
                  <a:pt x="26982" y="110104"/>
                </a:lnTo>
                <a:lnTo>
                  <a:pt x="30678" y="111163"/>
                </a:lnTo>
                <a:lnTo>
                  <a:pt x="34730" y="111869"/>
                </a:lnTo>
                <a:lnTo>
                  <a:pt x="39018" y="113133"/>
                </a:lnTo>
                <a:lnTo>
                  <a:pt x="43465" y="114770"/>
                </a:lnTo>
                <a:lnTo>
                  <a:pt x="48017" y="116655"/>
                </a:lnTo>
                <a:lnTo>
                  <a:pt x="51845" y="117911"/>
                </a:lnTo>
                <a:lnTo>
                  <a:pt x="55191" y="118749"/>
                </a:lnTo>
                <a:lnTo>
                  <a:pt x="58215" y="119308"/>
                </a:lnTo>
                <a:lnTo>
                  <a:pt x="61819" y="120474"/>
                </a:lnTo>
                <a:lnTo>
                  <a:pt x="65809" y="122045"/>
                </a:lnTo>
                <a:lnTo>
                  <a:pt x="70056" y="123886"/>
                </a:lnTo>
                <a:lnTo>
                  <a:pt x="74476" y="125113"/>
                </a:lnTo>
                <a:lnTo>
                  <a:pt x="79009" y="125932"/>
                </a:lnTo>
                <a:lnTo>
                  <a:pt x="83619" y="126477"/>
                </a:lnTo>
                <a:lnTo>
                  <a:pt x="88280" y="127635"/>
                </a:lnTo>
                <a:lnTo>
                  <a:pt x="92975" y="129200"/>
                </a:lnTo>
                <a:lnTo>
                  <a:pt x="97692" y="131037"/>
                </a:lnTo>
                <a:lnTo>
                  <a:pt x="101631" y="132263"/>
                </a:lnTo>
                <a:lnTo>
                  <a:pt x="105050" y="133079"/>
                </a:lnTo>
                <a:lnTo>
                  <a:pt x="108124" y="133623"/>
                </a:lnTo>
                <a:lnTo>
                  <a:pt x="111760" y="133986"/>
                </a:lnTo>
                <a:lnTo>
                  <a:pt x="115772" y="134228"/>
                </a:lnTo>
                <a:lnTo>
                  <a:pt x="120034" y="134390"/>
                </a:lnTo>
                <a:lnTo>
                  <a:pt x="124463" y="133703"/>
                </a:lnTo>
                <a:lnTo>
                  <a:pt x="129003" y="132452"/>
                </a:lnTo>
                <a:lnTo>
                  <a:pt x="133617" y="130824"/>
                </a:lnTo>
                <a:lnTo>
                  <a:pt x="138281" y="129739"/>
                </a:lnTo>
                <a:lnTo>
                  <a:pt x="142977" y="129015"/>
                </a:lnTo>
                <a:lnTo>
                  <a:pt x="147696" y="128533"/>
                </a:lnTo>
                <a:lnTo>
                  <a:pt x="152429" y="128211"/>
                </a:lnTo>
                <a:lnTo>
                  <a:pt x="157172" y="127997"/>
                </a:lnTo>
                <a:lnTo>
                  <a:pt x="161921" y="127854"/>
                </a:lnTo>
                <a:lnTo>
                  <a:pt x="165881" y="126965"/>
                </a:lnTo>
                <a:lnTo>
                  <a:pt x="169315" y="125579"/>
                </a:lnTo>
                <a:lnTo>
                  <a:pt x="172398" y="123860"/>
                </a:lnTo>
                <a:lnTo>
                  <a:pt x="176041" y="122715"/>
                </a:lnTo>
                <a:lnTo>
                  <a:pt x="180057" y="121952"/>
                </a:lnTo>
                <a:lnTo>
                  <a:pt x="184322" y="121443"/>
                </a:lnTo>
                <a:lnTo>
                  <a:pt x="187959" y="120309"/>
                </a:lnTo>
                <a:lnTo>
                  <a:pt x="194117" y="116934"/>
                </a:lnTo>
                <a:lnTo>
                  <a:pt x="198253" y="114363"/>
                </a:lnTo>
                <a:lnTo>
                  <a:pt x="198834" y="113209"/>
                </a:lnTo>
                <a:lnTo>
                  <a:pt x="199479" y="109809"/>
                </a:lnTo>
                <a:lnTo>
                  <a:pt x="199995" y="106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8" name="SMARTPenAnnotation132"/>
          <p:cNvSpPr/>
          <p:nvPr/>
        </p:nvSpPr>
        <p:spPr>
          <a:xfrm>
            <a:off x="1928812" y="3807618"/>
            <a:ext cx="364332" cy="35720"/>
          </a:xfrm>
          <a:custGeom>
            <a:avLst/>
            <a:gdLst/>
            <a:ahLst/>
            <a:cxnLst/>
            <a:rect l="0" t="0" r="0" b="0"/>
            <a:pathLst>
              <a:path w="364332" h="35720">
                <a:moveTo>
                  <a:pt x="0" y="0"/>
                </a:moveTo>
                <a:lnTo>
                  <a:pt x="30967" y="0"/>
                </a:lnTo>
                <a:lnTo>
                  <a:pt x="34138" y="794"/>
                </a:lnTo>
                <a:lnTo>
                  <a:pt x="37840" y="2117"/>
                </a:lnTo>
                <a:lnTo>
                  <a:pt x="41896" y="3793"/>
                </a:lnTo>
                <a:lnTo>
                  <a:pt x="46187" y="4910"/>
                </a:lnTo>
                <a:lnTo>
                  <a:pt x="50635" y="5655"/>
                </a:lnTo>
                <a:lnTo>
                  <a:pt x="60604" y="6482"/>
                </a:lnTo>
                <a:lnTo>
                  <a:pt x="72973" y="6850"/>
                </a:lnTo>
                <a:lnTo>
                  <a:pt x="101704" y="7105"/>
                </a:lnTo>
                <a:lnTo>
                  <a:pt x="108284" y="7118"/>
                </a:lnTo>
                <a:lnTo>
                  <a:pt x="115052" y="7921"/>
                </a:lnTo>
                <a:lnTo>
                  <a:pt x="121945" y="9249"/>
                </a:lnTo>
                <a:lnTo>
                  <a:pt x="128922" y="10929"/>
                </a:lnTo>
                <a:lnTo>
                  <a:pt x="135160" y="12048"/>
                </a:lnTo>
                <a:lnTo>
                  <a:pt x="140907" y="12795"/>
                </a:lnTo>
                <a:lnTo>
                  <a:pt x="146325" y="13292"/>
                </a:lnTo>
                <a:lnTo>
                  <a:pt x="151525" y="14418"/>
                </a:lnTo>
                <a:lnTo>
                  <a:pt x="156579" y="15962"/>
                </a:lnTo>
                <a:lnTo>
                  <a:pt x="161536" y="17785"/>
                </a:lnTo>
                <a:lnTo>
                  <a:pt x="167222" y="19001"/>
                </a:lnTo>
                <a:lnTo>
                  <a:pt x="173394" y="19811"/>
                </a:lnTo>
                <a:lnTo>
                  <a:pt x="179890" y="20351"/>
                </a:lnTo>
                <a:lnTo>
                  <a:pt x="186601" y="20711"/>
                </a:lnTo>
                <a:lnTo>
                  <a:pt x="200409" y="21111"/>
                </a:lnTo>
                <a:lnTo>
                  <a:pt x="206631" y="22012"/>
                </a:lnTo>
                <a:lnTo>
                  <a:pt x="212366" y="23406"/>
                </a:lnTo>
                <a:lnTo>
                  <a:pt x="217778" y="25129"/>
                </a:lnTo>
                <a:lnTo>
                  <a:pt x="223766" y="26278"/>
                </a:lnTo>
                <a:lnTo>
                  <a:pt x="230140" y="27044"/>
                </a:lnTo>
                <a:lnTo>
                  <a:pt x="236770" y="27554"/>
                </a:lnTo>
                <a:lnTo>
                  <a:pt x="243572" y="27895"/>
                </a:lnTo>
                <a:lnTo>
                  <a:pt x="257479" y="28273"/>
                </a:lnTo>
                <a:lnTo>
                  <a:pt x="290121" y="28549"/>
                </a:lnTo>
                <a:lnTo>
                  <a:pt x="295014" y="29351"/>
                </a:lnTo>
                <a:lnTo>
                  <a:pt x="299863" y="30681"/>
                </a:lnTo>
                <a:lnTo>
                  <a:pt x="304684" y="32360"/>
                </a:lnTo>
                <a:lnTo>
                  <a:pt x="309485" y="33480"/>
                </a:lnTo>
                <a:lnTo>
                  <a:pt x="314273" y="34226"/>
                </a:lnTo>
                <a:lnTo>
                  <a:pt x="323033" y="35055"/>
                </a:lnTo>
                <a:lnTo>
                  <a:pt x="333221" y="35523"/>
                </a:lnTo>
                <a:lnTo>
                  <a:pt x="351037" y="35708"/>
                </a:lnTo>
                <a:lnTo>
                  <a:pt x="364331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9" name="SMARTPenAnnotation133"/>
          <p:cNvSpPr/>
          <p:nvPr/>
        </p:nvSpPr>
        <p:spPr>
          <a:xfrm>
            <a:off x="182614" y="4229100"/>
            <a:ext cx="45958" cy="7144"/>
          </a:xfrm>
          <a:custGeom>
            <a:avLst/>
            <a:gdLst/>
            <a:ahLst/>
            <a:cxnLst/>
            <a:rect l="0" t="0" r="0" b="0"/>
            <a:pathLst>
              <a:path w="45958" h="7144">
                <a:moveTo>
                  <a:pt x="17411" y="7143"/>
                </a:moveTo>
                <a:lnTo>
                  <a:pt x="23561" y="7143"/>
                </a:lnTo>
                <a:lnTo>
                  <a:pt x="24686" y="6350"/>
                </a:lnTo>
                <a:lnTo>
                  <a:pt x="26230" y="5027"/>
                </a:lnTo>
                <a:lnTo>
                  <a:pt x="30618" y="992"/>
                </a:lnTo>
                <a:lnTo>
                  <a:pt x="31772" y="661"/>
                </a:lnTo>
                <a:lnTo>
                  <a:pt x="33335" y="441"/>
                </a:lnTo>
                <a:lnTo>
                  <a:pt x="37754" y="87"/>
                </a:lnTo>
                <a:lnTo>
                  <a:pt x="40475" y="38"/>
                </a:lnTo>
                <a:lnTo>
                  <a:pt x="45957" y="0"/>
                </a:lnTo>
                <a:lnTo>
                  <a:pt x="39832" y="6150"/>
                </a:lnTo>
                <a:lnTo>
                  <a:pt x="38708" y="6481"/>
                </a:lnTo>
                <a:lnTo>
                  <a:pt x="37165" y="6702"/>
                </a:lnTo>
                <a:lnTo>
                  <a:pt x="35343" y="6849"/>
                </a:lnTo>
                <a:lnTo>
                  <a:pt x="32540" y="6947"/>
                </a:lnTo>
                <a:lnTo>
                  <a:pt x="18753" y="7104"/>
                </a:lnTo>
                <a:lnTo>
                  <a:pt x="0" y="7142"/>
                </a:lnTo>
                <a:lnTo>
                  <a:pt x="6901" y="7143"/>
                </a:lnTo>
                <a:lnTo>
                  <a:pt x="8816" y="6350"/>
                </a:lnTo>
                <a:lnTo>
                  <a:pt x="10887" y="5027"/>
                </a:lnTo>
                <a:lnTo>
                  <a:pt x="13062" y="3351"/>
                </a:lnTo>
                <a:lnTo>
                  <a:pt x="16099" y="2233"/>
                </a:lnTo>
                <a:lnTo>
                  <a:pt x="19711" y="1489"/>
                </a:lnTo>
                <a:lnTo>
                  <a:pt x="29330" y="294"/>
                </a:lnTo>
                <a:lnTo>
                  <a:pt x="30913" y="196"/>
                </a:lnTo>
                <a:lnTo>
                  <a:pt x="37641" y="25"/>
                </a:lnTo>
                <a:lnTo>
                  <a:pt x="38832" y="0"/>
                </a:lnTo>
                <a:lnTo>
                  <a:pt x="316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0" name="SMARTPenAnnotation134"/>
          <p:cNvSpPr/>
          <p:nvPr/>
        </p:nvSpPr>
        <p:spPr>
          <a:xfrm>
            <a:off x="350043" y="4136231"/>
            <a:ext cx="114270" cy="128585"/>
          </a:xfrm>
          <a:custGeom>
            <a:avLst/>
            <a:gdLst/>
            <a:ahLst/>
            <a:cxnLst/>
            <a:rect l="0" t="0" r="0" b="0"/>
            <a:pathLst>
              <a:path w="114270" h="128585">
                <a:moveTo>
                  <a:pt x="57150" y="0"/>
                </a:moveTo>
                <a:lnTo>
                  <a:pt x="57150" y="3792"/>
                </a:lnTo>
                <a:lnTo>
                  <a:pt x="55563" y="4910"/>
                </a:lnTo>
                <a:lnTo>
                  <a:pt x="52917" y="5654"/>
                </a:lnTo>
                <a:lnTo>
                  <a:pt x="49566" y="6151"/>
                </a:lnTo>
                <a:lnTo>
                  <a:pt x="47331" y="7275"/>
                </a:lnTo>
                <a:lnTo>
                  <a:pt x="45842" y="8819"/>
                </a:lnTo>
                <a:lnTo>
                  <a:pt x="43393" y="12651"/>
                </a:lnTo>
                <a:lnTo>
                  <a:pt x="41629" y="14784"/>
                </a:lnTo>
                <a:lnTo>
                  <a:pt x="39659" y="17000"/>
                </a:lnTo>
                <a:lnTo>
                  <a:pt x="35353" y="21578"/>
                </a:lnTo>
                <a:lnTo>
                  <a:pt x="21399" y="35732"/>
                </a:lnTo>
                <a:lnTo>
                  <a:pt x="11900" y="45246"/>
                </a:lnTo>
                <a:lnTo>
                  <a:pt x="10315" y="48420"/>
                </a:lnTo>
                <a:lnTo>
                  <a:pt x="9258" y="52124"/>
                </a:lnTo>
                <a:lnTo>
                  <a:pt x="8553" y="56180"/>
                </a:lnTo>
                <a:lnTo>
                  <a:pt x="7290" y="59679"/>
                </a:lnTo>
                <a:lnTo>
                  <a:pt x="5654" y="62804"/>
                </a:lnTo>
                <a:lnTo>
                  <a:pt x="3769" y="65682"/>
                </a:lnTo>
                <a:lnTo>
                  <a:pt x="2513" y="68394"/>
                </a:lnTo>
                <a:lnTo>
                  <a:pt x="1675" y="70996"/>
                </a:lnTo>
                <a:lnTo>
                  <a:pt x="1117" y="73524"/>
                </a:lnTo>
                <a:lnTo>
                  <a:pt x="745" y="76004"/>
                </a:lnTo>
                <a:lnTo>
                  <a:pt x="497" y="78450"/>
                </a:lnTo>
                <a:lnTo>
                  <a:pt x="331" y="80875"/>
                </a:lnTo>
                <a:lnTo>
                  <a:pt x="221" y="83286"/>
                </a:lnTo>
                <a:lnTo>
                  <a:pt x="98" y="88080"/>
                </a:lnTo>
                <a:lnTo>
                  <a:pt x="859" y="90470"/>
                </a:lnTo>
                <a:lnTo>
                  <a:pt x="2160" y="92857"/>
                </a:lnTo>
                <a:lnTo>
                  <a:pt x="3822" y="95242"/>
                </a:lnTo>
                <a:lnTo>
                  <a:pt x="4929" y="98419"/>
                </a:lnTo>
                <a:lnTo>
                  <a:pt x="5667" y="102126"/>
                </a:lnTo>
                <a:lnTo>
                  <a:pt x="6160" y="106184"/>
                </a:lnTo>
                <a:lnTo>
                  <a:pt x="7281" y="108889"/>
                </a:lnTo>
                <a:lnTo>
                  <a:pt x="8823" y="110693"/>
                </a:lnTo>
                <a:lnTo>
                  <a:pt x="10645" y="111895"/>
                </a:lnTo>
                <a:lnTo>
                  <a:pt x="13447" y="113490"/>
                </a:lnTo>
                <a:lnTo>
                  <a:pt x="20793" y="117380"/>
                </a:lnTo>
                <a:lnTo>
                  <a:pt x="24181" y="119528"/>
                </a:lnTo>
                <a:lnTo>
                  <a:pt x="27233" y="121754"/>
                </a:lnTo>
                <a:lnTo>
                  <a:pt x="30062" y="124032"/>
                </a:lnTo>
                <a:lnTo>
                  <a:pt x="33535" y="125550"/>
                </a:lnTo>
                <a:lnTo>
                  <a:pt x="37438" y="126563"/>
                </a:lnTo>
                <a:lnTo>
                  <a:pt x="41628" y="127237"/>
                </a:lnTo>
                <a:lnTo>
                  <a:pt x="45214" y="127687"/>
                </a:lnTo>
                <a:lnTo>
                  <a:pt x="48399" y="127987"/>
                </a:lnTo>
                <a:lnTo>
                  <a:pt x="51316" y="128187"/>
                </a:lnTo>
                <a:lnTo>
                  <a:pt x="54055" y="128321"/>
                </a:lnTo>
                <a:lnTo>
                  <a:pt x="59214" y="128469"/>
                </a:lnTo>
                <a:lnTo>
                  <a:pt x="87804" y="128584"/>
                </a:lnTo>
                <a:lnTo>
                  <a:pt x="91080" y="127792"/>
                </a:lnTo>
                <a:lnTo>
                  <a:pt x="94851" y="126469"/>
                </a:lnTo>
                <a:lnTo>
                  <a:pt x="98953" y="124794"/>
                </a:lnTo>
                <a:lnTo>
                  <a:pt x="101688" y="122883"/>
                </a:lnTo>
                <a:lnTo>
                  <a:pt x="103511" y="120816"/>
                </a:lnTo>
                <a:lnTo>
                  <a:pt x="104726" y="118644"/>
                </a:lnTo>
                <a:lnTo>
                  <a:pt x="106330" y="117196"/>
                </a:lnTo>
                <a:lnTo>
                  <a:pt x="108193" y="116231"/>
                </a:lnTo>
                <a:lnTo>
                  <a:pt x="110229" y="115587"/>
                </a:lnTo>
                <a:lnTo>
                  <a:pt x="111586" y="114364"/>
                </a:lnTo>
                <a:lnTo>
                  <a:pt x="112491" y="112755"/>
                </a:lnTo>
                <a:lnTo>
                  <a:pt x="113496" y="108851"/>
                </a:lnTo>
                <a:lnTo>
                  <a:pt x="113764" y="106699"/>
                </a:lnTo>
                <a:lnTo>
                  <a:pt x="113943" y="104470"/>
                </a:lnTo>
                <a:lnTo>
                  <a:pt x="114062" y="102190"/>
                </a:lnTo>
                <a:lnTo>
                  <a:pt x="114194" y="97540"/>
                </a:lnTo>
                <a:lnTo>
                  <a:pt x="114269" y="90461"/>
                </a:lnTo>
                <a:lnTo>
                  <a:pt x="113486" y="88088"/>
                </a:lnTo>
                <a:lnTo>
                  <a:pt x="112170" y="85713"/>
                </a:lnTo>
                <a:lnTo>
                  <a:pt x="110499" y="83335"/>
                </a:lnTo>
                <a:lnTo>
                  <a:pt x="108591" y="81751"/>
                </a:lnTo>
                <a:lnTo>
                  <a:pt x="106525" y="80694"/>
                </a:lnTo>
                <a:lnTo>
                  <a:pt x="104354" y="79990"/>
                </a:lnTo>
                <a:lnTo>
                  <a:pt x="101320" y="78727"/>
                </a:lnTo>
                <a:lnTo>
                  <a:pt x="97709" y="77091"/>
                </a:lnTo>
                <a:lnTo>
                  <a:pt x="93714" y="75206"/>
                </a:lnTo>
                <a:lnTo>
                  <a:pt x="90258" y="73949"/>
                </a:lnTo>
                <a:lnTo>
                  <a:pt x="87159" y="73112"/>
                </a:lnTo>
                <a:lnTo>
                  <a:pt x="84300" y="72554"/>
                </a:lnTo>
                <a:lnTo>
                  <a:pt x="81600" y="72182"/>
                </a:lnTo>
                <a:lnTo>
                  <a:pt x="79006" y="71933"/>
                </a:lnTo>
                <a:lnTo>
                  <a:pt x="76484" y="71768"/>
                </a:lnTo>
                <a:lnTo>
                  <a:pt x="73214" y="72452"/>
                </a:lnTo>
                <a:lnTo>
                  <a:pt x="69447" y="73701"/>
                </a:lnTo>
                <a:lnTo>
                  <a:pt x="65348" y="75328"/>
                </a:lnTo>
                <a:lnTo>
                  <a:pt x="61028" y="76412"/>
                </a:lnTo>
                <a:lnTo>
                  <a:pt x="56560" y="77135"/>
                </a:lnTo>
                <a:lnTo>
                  <a:pt x="51995" y="77617"/>
                </a:lnTo>
                <a:lnTo>
                  <a:pt x="48157" y="78732"/>
                </a:lnTo>
                <a:lnTo>
                  <a:pt x="44805" y="80269"/>
                </a:lnTo>
                <a:lnTo>
                  <a:pt x="41776" y="82088"/>
                </a:lnTo>
                <a:lnTo>
                  <a:pt x="37376" y="83300"/>
                </a:lnTo>
                <a:lnTo>
                  <a:pt x="32061" y="84109"/>
                </a:lnTo>
                <a:lnTo>
                  <a:pt x="26137" y="84647"/>
                </a:lnTo>
                <a:lnTo>
                  <a:pt x="21393" y="85800"/>
                </a:lnTo>
                <a:lnTo>
                  <a:pt x="17437" y="87363"/>
                </a:lnTo>
                <a:lnTo>
                  <a:pt x="14006" y="89198"/>
                </a:lnTo>
                <a:lnTo>
                  <a:pt x="10925" y="91215"/>
                </a:lnTo>
                <a:lnTo>
                  <a:pt x="8077" y="93354"/>
                </a:lnTo>
                <a:lnTo>
                  <a:pt x="1596" y="98697"/>
                </a:lnTo>
                <a:lnTo>
                  <a:pt x="1064" y="99929"/>
                </a:lnTo>
                <a:lnTo>
                  <a:pt x="473" y="103415"/>
                </a:lnTo>
                <a:lnTo>
                  <a:pt x="315" y="105455"/>
                </a:lnTo>
                <a:lnTo>
                  <a:pt x="210" y="107610"/>
                </a:lnTo>
                <a:lnTo>
                  <a:pt x="13" y="113908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1" name="SMARTPenAnnotation135"/>
          <p:cNvSpPr/>
          <p:nvPr/>
        </p:nvSpPr>
        <p:spPr>
          <a:xfrm>
            <a:off x="539088" y="4129087"/>
            <a:ext cx="118079" cy="171059"/>
          </a:xfrm>
          <a:custGeom>
            <a:avLst/>
            <a:gdLst/>
            <a:ahLst/>
            <a:cxnLst/>
            <a:rect l="0" t="0" r="0" b="0"/>
            <a:pathLst>
              <a:path w="118079" h="171059">
                <a:moveTo>
                  <a:pt x="68130" y="14288"/>
                </a:moveTo>
                <a:lnTo>
                  <a:pt x="68130" y="3439"/>
                </a:lnTo>
                <a:lnTo>
                  <a:pt x="67337" y="2292"/>
                </a:lnTo>
                <a:lnTo>
                  <a:pt x="66014" y="1528"/>
                </a:lnTo>
                <a:lnTo>
                  <a:pt x="64338" y="1019"/>
                </a:lnTo>
                <a:lnTo>
                  <a:pt x="61633" y="679"/>
                </a:lnTo>
                <a:lnTo>
                  <a:pt x="58243" y="453"/>
                </a:lnTo>
                <a:lnTo>
                  <a:pt x="51036" y="202"/>
                </a:lnTo>
                <a:lnTo>
                  <a:pt x="42516" y="60"/>
                </a:lnTo>
                <a:lnTo>
                  <a:pt x="37431" y="27"/>
                </a:lnTo>
                <a:lnTo>
                  <a:pt x="34964" y="812"/>
                </a:lnTo>
                <a:lnTo>
                  <a:pt x="32526" y="2129"/>
                </a:lnTo>
                <a:lnTo>
                  <a:pt x="30107" y="3801"/>
                </a:lnTo>
                <a:lnTo>
                  <a:pt x="27700" y="5708"/>
                </a:lnTo>
                <a:lnTo>
                  <a:pt x="25302" y="7775"/>
                </a:lnTo>
                <a:lnTo>
                  <a:pt x="22909" y="9946"/>
                </a:lnTo>
                <a:lnTo>
                  <a:pt x="20520" y="11393"/>
                </a:lnTo>
                <a:lnTo>
                  <a:pt x="18134" y="12358"/>
                </a:lnTo>
                <a:lnTo>
                  <a:pt x="15749" y="13001"/>
                </a:lnTo>
                <a:lnTo>
                  <a:pt x="13366" y="14224"/>
                </a:lnTo>
                <a:lnTo>
                  <a:pt x="10983" y="15832"/>
                </a:lnTo>
                <a:lnTo>
                  <a:pt x="8601" y="17699"/>
                </a:lnTo>
                <a:lnTo>
                  <a:pt x="7013" y="19736"/>
                </a:lnTo>
                <a:lnTo>
                  <a:pt x="5954" y="21889"/>
                </a:lnTo>
                <a:lnTo>
                  <a:pt x="5248" y="24118"/>
                </a:lnTo>
                <a:lnTo>
                  <a:pt x="2347" y="28711"/>
                </a:lnTo>
                <a:lnTo>
                  <a:pt x="462" y="31047"/>
                </a:lnTo>
                <a:lnTo>
                  <a:pt x="0" y="32604"/>
                </a:lnTo>
                <a:lnTo>
                  <a:pt x="485" y="33643"/>
                </a:lnTo>
                <a:lnTo>
                  <a:pt x="1602" y="34334"/>
                </a:lnTo>
                <a:lnTo>
                  <a:pt x="2347" y="35590"/>
                </a:lnTo>
                <a:lnTo>
                  <a:pt x="3174" y="39101"/>
                </a:lnTo>
                <a:lnTo>
                  <a:pt x="4189" y="41942"/>
                </a:lnTo>
                <a:lnTo>
                  <a:pt x="5659" y="45424"/>
                </a:lnTo>
                <a:lnTo>
                  <a:pt x="7433" y="49333"/>
                </a:lnTo>
                <a:lnTo>
                  <a:pt x="9409" y="52732"/>
                </a:lnTo>
                <a:lnTo>
                  <a:pt x="11520" y="55792"/>
                </a:lnTo>
                <a:lnTo>
                  <a:pt x="13722" y="58626"/>
                </a:lnTo>
                <a:lnTo>
                  <a:pt x="16777" y="61309"/>
                </a:lnTo>
                <a:lnTo>
                  <a:pt x="20401" y="63892"/>
                </a:lnTo>
                <a:lnTo>
                  <a:pt x="24404" y="66407"/>
                </a:lnTo>
                <a:lnTo>
                  <a:pt x="28661" y="69671"/>
                </a:lnTo>
                <a:lnTo>
                  <a:pt x="33086" y="73435"/>
                </a:lnTo>
                <a:lnTo>
                  <a:pt x="37624" y="77532"/>
                </a:lnTo>
                <a:lnTo>
                  <a:pt x="42236" y="81057"/>
                </a:lnTo>
                <a:lnTo>
                  <a:pt x="46899" y="84200"/>
                </a:lnTo>
                <a:lnTo>
                  <a:pt x="51595" y="87090"/>
                </a:lnTo>
                <a:lnTo>
                  <a:pt x="56313" y="90604"/>
                </a:lnTo>
                <a:lnTo>
                  <a:pt x="61046" y="94534"/>
                </a:lnTo>
                <a:lnTo>
                  <a:pt x="65788" y="98742"/>
                </a:lnTo>
                <a:lnTo>
                  <a:pt x="70538" y="102340"/>
                </a:lnTo>
                <a:lnTo>
                  <a:pt x="75292" y="105533"/>
                </a:lnTo>
                <a:lnTo>
                  <a:pt x="80048" y="108455"/>
                </a:lnTo>
                <a:lnTo>
                  <a:pt x="84807" y="111991"/>
                </a:lnTo>
                <a:lnTo>
                  <a:pt x="89567" y="115936"/>
                </a:lnTo>
                <a:lnTo>
                  <a:pt x="94327" y="120153"/>
                </a:lnTo>
                <a:lnTo>
                  <a:pt x="97501" y="123759"/>
                </a:lnTo>
                <a:lnTo>
                  <a:pt x="99617" y="126955"/>
                </a:lnTo>
                <a:lnTo>
                  <a:pt x="101028" y="129881"/>
                </a:lnTo>
                <a:lnTo>
                  <a:pt x="103556" y="132624"/>
                </a:lnTo>
                <a:lnTo>
                  <a:pt x="106828" y="135248"/>
                </a:lnTo>
                <a:lnTo>
                  <a:pt x="110598" y="137790"/>
                </a:lnTo>
                <a:lnTo>
                  <a:pt x="113111" y="140279"/>
                </a:lnTo>
                <a:lnTo>
                  <a:pt x="114786" y="142732"/>
                </a:lnTo>
                <a:lnTo>
                  <a:pt x="116647" y="147574"/>
                </a:lnTo>
                <a:lnTo>
                  <a:pt x="117475" y="152371"/>
                </a:lnTo>
                <a:lnTo>
                  <a:pt x="118006" y="157010"/>
                </a:lnTo>
                <a:lnTo>
                  <a:pt x="118078" y="160534"/>
                </a:lnTo>
                <a:lnTo>
                  <a:pt x="117304" y="162585"/>
                </a:lnTo>
                <a:lnTo>
                  <a:pt x="114327" y="166981"/>
                </a:lnTo>
                <a:lnTo>
                  <a:pt x="112422" y="168471"/>
                </a:lnTo>
                <a:lnTo>
                  <a:pt x="110358" y="169464"/>
                </a:lnTo>
                <a:lnTo>
                  <a:pt x="108188" y="170126"/>
                </a:lnTo>
                <a:lnTo>
                  <a:pt x="105948" y="170567"/>
                </a:lnTo>
                <a:lnTo>
                  <a:pt x="103661" y="170861"/>
                </a:lnTo>
                <a:lnTo>
                  <a:pt x="101342" y="171058"/>
                </a:lnTo>
                <a:lnTo>
                  <a:pt x="98209" y="170395"/>
                </a:lnTo>
                <a:lnTo>
                  <a:pt x="94533" y="169159"/>
                </a:lnTo>
                <a:lnTo>
                  <a:pt x="90494" y="167542"/>
                </a:lnTo>
                <a:lnTo>
                  <a:pt x="86215" y="165669"/>
                </a:lnTo>
                <a:lnTo>
                  <a:pt x="77226" y="161473"/>
                </a:lnTo>
                <a:lnTo>
                  <a:pt x="72607" y="160036"/>
                </a:lnTo>
                <a:lnTo>
                  <a:pt x="67940" y="159078"/>
                </a:lnTo>
                <a:lnTo>
                  <a:pt x="63241" y="158440"/>
                </a:lnTo>
                <a:lnTo>
                  <a:pt x="59314" y="157220"/>
                </a:lnTo>
                <a:lnTo>
                  <a:pt x="55903" y="155613"/>
                </a:lnTo>
                <a:lnTo>
                  <a:pt x="52835" y="153748"/>
                </a:lnTo>
                <a:lnTo>
                  <a:pt x="49202" y="151711"/>
                </a:lnTo>
                <a:lnTo>
                  <a:pt x="40932" y="147332"/>
                </a:lnTo>
                <a:lnTo>
                  <a:pt x="37298" y="145052"/>
                </a:lnTo>
                <a:lnTo>
                  <a:pt x="34082" y="142739"/>
                </a:lnTo>
                <a:lnTo>
                  <a:pt x="31144" y="140403"/>
                </a:lnTo>
                <a:lnTo>
                  <a:pt x="29185" y="138052"/>
                </a:lnTo>
                <a:lnTo>
                  <a:pt x="27879" y="135691"/>
                </a:lnTo>
                <a:lnTo>
                  <a:pt x="27009" y="133323"/>
                </a:lnTo>
                <a:lnTo>
                  <a:pt x="23925" y="128576"/>
                </a:lnTo>
                <a:lnTo>
                  <a:pt x="21991" y="126198"/>
                </a:lnTo>
                <a:lnTo>
                  <a:pt x="20702" y="123820"/>
                </a:lnTo>
                <a:lnTo>
                  <a:pt x="19270" y="119060"/>
                </a:lnTo>
                <a:lnTo>
                  <a:pt x="18633" y="114299"/>
                </a:lnTo>
                <a:lnTo>
                  <a:pt x="18350" y="109537"/>
                </a:lnTo>
                <a:lnTo>
                  <a:pt x="18225" y="104775"/>
                </a:lnTo>
                <a:lnTo>
                  <a:pt x="18985" y="102394"/>
                </a:lnTo>
                <a:lnTo>
                  <a:pt x="21946" y="97631"/>
                </a:lnTo>
                <a:lnTo>
                  <a:pt x="23847" y="95250"/>
                </a:lnTo>
                <a:lnTo>
                  <a:pt x="25908" y="92869"/>
                </a:lnTo>
                <a:lnTo>
                  <a:pt x="28076" y="90488"/>
                </a:lnTo>
                <a:lnTo>
                  <a:pt x="31109" y="88106"/>
                </a:lnTo>
                <a:lnTo>
                  <a:pt x="34718" y="85725"/>
                </a:lnTo>
                <a:lnTo>
                  <a:pt x="38712" y="83344"/>
                </a:lnTo>
                <a:lnTo>
                  <a:pt x="42962" y="80963"/>
                </a:lnTo>
                <a:lnTo>
                  <a:pt x="51917" y="76200"/>
                </a:lnTo>
                <a:lnTo>
                  <a:pt x="55734" y="73819"/>
                </a:lnTo>
                <a:lnTo>
                  <a:pt x="59072" y="71438"/>
                </a:lnTo>
                <a:lnTo>
                  <a:pt x="62092" y="69056"/>
                </a:lnTo>
                <a:lnTo>
                  <a:pt x="64898" y="66675"/>
                </a:lnTo>
                <a:lnTo>
                  <a:pt x="67563" y="64294"/>
                </a:lnTo>
                <a:lnTo>
                  <a:pt x="72641" y="59531"/>
                </a:lnTo>
                <a:lnTo>
                  <a:pt x="77543" y="54769"/>
                </a:lnTo>
                <a:lnTo>
                  <a:pt x="79168" y="52388"/>
                </a:lnTo>
                <a:lnTo>
                  <a:pt x="80974" y="47625"/>
                </a:lnTo>
                <a:lnTo>
                  <a:pt x="83893" y="42863"/>
                </a:lnTo>
                <a:lnTo>
                  <a:pt x="85782" y="40481"/>
                </a:lnTo>
                <a:lnTo>
                  <a:pt x="87042" y="37306"/>
                </a:lnTo>
                <a:lnTo>
                  <a:pt x="87882" y="33602"/>
                </a:lnTo>
                <a:lnTo>
                  <a:pt x="88442" y="29545"/>
                </a:lnTo>
                <a:lnTo>
                  <a:pt x="88021" y="26047"/>
                </a:lnTo>
                <a:lnTo>
                  <a:pt x="86947" y="22921"/>
                </a:lnTo>
                <a:lnTo>
                  <a:pt x="85437" y="20043"/>
                </a:lnTo>
                <a:lnTo>
                  <a:pt x="83637" y="17331"/>
                </a:lnTo>
                <a:lnTo>
                  <a:pt x="81643" y="14729"/>
                </a:lnTo>
                <a:lnTo>
                  <a:pt x="79520" y="12201"/>
                </a:lnTo>
                <a:lnTo>
                  <a:pt x="77311" y="10515"/>
                </a:lnTo>
                <a:lnTo>
                  <a:pt x="75045" y="9391"/>
                </a:lnTo>
                <a:lnTo>
                  <a:pt x="72740" y="8642"/>
                </a:lnTo>
                <a:lnTo>
                  <a:pt x="71203" y="7349"/>
                </a:lnTo>
                <a:lnTo>
                  <a:pt x="70179" y="5693"/>
                </a:lnTo>
                <a:lnTo>
                  <a:pt x="69496" y="3796"/>
                </a:lnTo>
                <a:lnTo>
                  <a:pt x="68247" y="2530"/>
                </a:lnTo>
                <a:lnTo>
                  <a:pt x="66621" y="1687"/>
                </a:lnTo>
                <a:lnTo>
                  <a:pt x="64743" y="1124"/>
                </a:lnTo>
                <a:lnTo>
                  <a:pt x="62697" y="750"/>
                </a:lnTo>
                <a:lnTo>
                  <a:pt x="60539" y="500"/>
                </a:lnTo>
                <a:lnTo>
                  <a:pt x="538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SMARTPenAnnotation136"/>
          <p:cNvSpPr/>
          <p:nvPr/>
        </p:nvSpPr>
        <p:spPr>
          <a:xfrm>
            <a:off x="692943" y="4129381"/>
            <a:ext cx="121445" cy="128295"/>
          </a:xfrm>
          <a:custGeom>
            <a:avLst/>
            <a:gdLst/>
            <a:ahLst/>
            <a:cxnLst/>
            <a:rect l="0" t="0" r="0" b="0"/>
            <a:pathLst>
              <a:path w="121445" h="128295">
                <a:moveTo>
                  <a:pt x="0" y="6850"/>
                </a:moveTo>
                <a:lnTo>
                  <a:pt x="10642" y="6850"/>
                </a:lnTo>
                <a:lnTo>
                  <a:pt x="12651" y="6056"/>
                </a:lnTo>
                <a:lnTo>
                  <a:pt x="14784" y="4733"/>
                </a:lnTo>
                <a:lnTo>
                  <a:pt x="17000" y="3058"/>
                </a:lnTo>
                <a:lnTo>
                  <a:pt x="19271" y="1940"/>
                </a:lnTo>
                <a:lnTo>
                  <a:pt x="21579" y="1195"/>
                </a:lnTo>
                <a:lnTo>
                  <a:pt x="23911" y="699"/>
                </a:lnTo>
                <a:lnTo>
                  <a:pt x="26259" y="368"/>
                </a:lnTo>
                <a:lnTo>
                  <a:pt x="28619" y="147"/>
                </a:lnTo>
                <a:lnTo>
                  <a:pt x="30986" y="0"/>
                </a:lnTo>
                <a:lnTo>
                  <a:pt x="34151" y="696"/>
                </a:lnTo>
                <a:lnTo>
                  <a:pt x="37849" y="1954"/>
                </a:lnTo>
                <a:lnTo>
                  <a:pt x="41901" y="3586"/>
                </a:lnTo>
                <a:lnTo>
                  <a:pt x="45397" y="4674"/>
                </a:lnTo>
                <a:lnTo>
                  <a:pt x="48521" y="5399"/>
                </a:lnTo>
                <a:lnTo>
                  <a:pt x="51397" y="5883"/>
                </a:lnTo>
                <a:lnTo>
                  <a:pt x="54109" y="6205"/>
                </a:lnTo>
                <a:lnTo>
                  <a:pt x="56710" y="6420"/>
                </a:lnTo>
                <a:lnTo>
                  <a:pt x="59238" y="6563"/>
                </a:lnTo>
                <a:lnTo>
                  <a:pt x="66280" y="6723"/>
                </a:lnTo>
                <a:lnTo>
                  <a:pt x="70381" y="6765"/>
                </a:lnTo>
                <a:lnTo>
                  <a:pt x="73908" y="7587"/>
                </a:lnTo>
                <a:lnTo>
                  <a:pt x="77053" y="8929"/>
                </a:lnTo>
                <a:lnTo>
                  <a:pt x="84012" y="12993"/>
                </a:lnTo>
                <a:lnTo>
                  <a:pt x="87081" y="13549"/>
                </a:lnTo>
                <a:lnTo>
                  <a:pt x="91726" y="13906"/>
                </a:lnTo>
                <a:lnTo>
                  <a:pt x="92107" y="14729"/>
                </a:lnTo>
                <a:lnTo>
                  <a:pt x="92530" y="17760"/>
                </a:lnTo>
                <a:lnTo>
                  <a:pt x="92802" y="21264"/>
                </a:lnTo>
                <a:lnTo>
                  <a:pt x="92866" y="37904"/>
                </a:lnTo>
                <a:lnTo>
                  <a:pt x="92074" y="40252"/>
                </a:lnTo>
                <a:lnTo>
                  <a:pt x="90751" y="42612"/>
                </a:lnTo>
                <a:lnTo>
                  <a:pt x="89076" y="44979"/>
                </a:lnTo>
                <a:lnTo>
                  <a:pt x="87165" y="47350"/>
                </a:lnTo>
                <a:lnTo>
                  <a:pt x="85098" y="49725"/>
                </a:lnTo>
                <a:lnTo>
                  <a:pt x="82926" y="52102"/>
                </a:lnTo>
                <a:lnTo>
                  <a:pt x="78396" y="56860"/>
                </a:lnTo>
                <a:lnTo>
                  <a:pt x="61902" y="73525"/>
                </a:lnTo>
                <a:lnTo>
                  <a:pt x="58730" y="75906"/>
                </a:lnTo>
                <a:lnTo>
                  <a:pt x="55029" y="78287"/>
                </a:lnTo>
                <a:lnTo>
                  <a:pt x="50973" y="80669"/>
                </a:lnTo>
                <a:lnTo>
                  <a:pt x="47476" y="83050"/>
                </a:lnTo>
                <a:lnTo>
                  <a:pt x="44351" y="85431"/>
                </a:lnTo>
                <a:lnTo>
                  <a:pt x="41474" y="87812"/>
                </a:lnTo>
                <a:lnTo>
                  <a:pt x="38762" y="90194"/>
                </a:lnTo>
                <a:lnTo>
                  <a:pt x="36160" y="92575"/>
                </a:lnTo>
                <a:lnTo>
                  <a:pt x="33632" y="94956"/>
                </a:lnTo>
                <a:lnTo>
                  <a:pt x="31152" y="96544"/>
                </a:lnTo>
                <a:lnTo>
                  <a:pt x="28706" y="97602"/>
                </a:lnTo>
                <a:lnTo>
                  <a:pt x="26281" y="98308"/>
                </a:lnTo>
                <a:lnTo>
                  <a:pt x="25458" y="99572"/>
                </a:lnTo>
                <a:lnTo>
                  <a:pt x="25704" y="101208"/>
                </a:lnTo>
                <a:lnTo>
                  <a:pt x="26661" y="103093"/>
                </a:lnTo>
                <a:lnTo>
                  <a:pt x="26505" y="104350"/>
                </a:lnTo>
                <a:lnTo>
                  <a:pt x="25608" y="105187"/>
                </a:lnTo>
                <a:lnTo>
                  <a:pt x="24216" y="105745"/>
                </a:lnTo>
                <a:lnTo>
                  <a:pt x="23288" y="106911"/>
                </a:lnTo>
                <a:lnTo>
                  <a:pt x="22669" y="108482"/>
                </a:lnTo>
                <a:lnTo>
                  <a:pt x="21504" y="113683"/>
                </a:lnTo>
                <a:lnTo>
                  <a:pt x="25245" y="113910"/>
                </a:lnTo>
                <a:lnTo>
                  <a:pt x="31381" y="113978"/>
                </a:lnTo>
                <a:lnTo>
                  <a:pt x="32827" y="114781"/>
                </a:lnTo>
                <a:lnTo>
                  <a:pt x="33791" y="116110"/>
                </a:lnTo>
                <a:lnTo>
                  <a:pt x="34434" y="117790"/>
                </a:lnTo>
                <a:lnTo>
                  <a:pt x="35656" y="118910"/>
                </a:lnTo>
                <a:lnTo>
                  <a:pt x="37264" y="119656"/>
                </a:lnTo>
                <a:lnTo>
                  <a:pt x="39131" y="120154"/>
                </a:lnTo>
                <a:lnTo>
                  <a:pt x="41962" y="120486"/>
                </a:lnTo>
                <a:lnTo>
                  <a:pt x="45437" y="120707"/>
                </a:lnTo>
                <a:lnTo>
                  <a:pt x="49342" y="120854"/>
                </a:lnTo>
                <a:lnTo>
                  <a:pt x="52738" y="121747"/>
                </a:lnTo>
                <a:lnTo>
                  <a:pt x="55796" y="123135"/>
                </a:lnTo>
                <a:lnTo>
                  <a:pt x="58629" y="124855"/>
                </a:lnTo>
                <a:lnTo>
                  <a:pt x="61311" y="126001"/>
                </a:lnTo>
                <a:lnTo>
                  <a:pt x="63893" y="126765"/>
                </a:lnTo>
                <a:lnTo>
                  <a:pt x="66408" y="127275"/>
                </a:lnTo>
                <a:lnTo>
                  <a:pt x="69672" y="127614"/>
                </a:lnTo>
                <a:lnTo>
                  <a:pt x="73436" y="127841"/>
                </a:lnTo>
                <a:lnTo>
                  <a:pt x="81057" y="128092"/>
                </a:lnTo>
                <a:lnTo>
                  <a:pt x="92417" y="128254"/>
                </a:lnTo>
                <a:lnTo>
                  <a:pt x="121444" y="128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3" name="SMARTPenAnnotation137"/>
          <p:cNvSpPr/>
          <p:nvPr/>
        </p:nvSpPr>
        <p:spPr>
          <a:xfrm>
            <a:off x="921546" y="4114800"/>
            <a:ext cx="135730" cy="164307"/>
          </a:xfrm>
          <a:custGeom>
            <a:avLst/>
            <a:gdLst/>
            <a:ahLst/>
            <a:cxnLst/>
            <a:rect l="0" t="0" r="0" b="0"/>
            <a:pathLst>
              <a:path w="135730" h="164307">
                <a:moveTo>
                  <a:pt x="57147" y="21431"/>
                </a:moveTo>
                <a:lnTo>
                  <a:pt x="60940" y="21431"/>
                </a:lnTo>
                <a:lnTo>
                  <a:pt x="61263" y="22225"/>
                </a:lnTo>
                <a:lnTo>
                  <a:pt x="60685" y="23548"/>
                </a:lnTo>
                <a:lnTo>
                  <a:pt x="57846" y="27582"/>
                </a:lnTo>
                <a:lnTo>
                  <a:pt x="55341" y="32367"/>
                </a:lnTo>
                <a:lnTo>
                  <a:pt x="53562" y="35865"/>
                </a:lnTo>
                <a:lnTo>
                  <a:pt x="52376" y="38991"/>
                </a:lnTo>
                <a:lnTo>
                  <a:pt x="51585" y="41869"/>
                </a:lnTo>
                <a:lnTo>
                  <a:pt x="51058" y="44581"/>
                </a:lnTo>
                <a:lnTo>
                  <a:pt x="48355" y="49712"/>
                </a:lnTo>
                <a:lnTo>
                  <a:pt x="46523" y="52191"/>
                </a:lnTo>
                <a:lnTo>
                  <a:pt x="44509" y="56225"/>
                </a:lnTo>
                <a:lnTo>
                  <a:pt x="42371" y="61296"/>
                </a:lnTo>
                <a:lnTo>
                  <a:pt x="40153" y="67057"/>
                </a:lnTo>
                <a:lnTo>
                  <a:pt x="37087" y="72486"/>
                </a:lnTo>
                <a:lnTo>
                  <a:pt x="33455" y="77692"/>
                </a:lnTo>
                <a:lnTo>
                  <a:pt x="29446" y="82751"/>
                </a:lnTo>
                <a:lnTo>
                  <a:pt x="25980" y="87711"/>
                </a:lnTo>
                <a:lnTo>
                  <a:pt x="22875" y="92605"/>
                </a:lnTo>
                <a:lnTo>
                  <a:pt x="20012" y="97455"/>
                </a:lnTo>
                <a:lnTo>
                  <a:pt x="17309" y="102276"/>
                </a:lnTo>
                <a:lnTo>
                  <a:pt x="12189" y="111866"/>
                </a:lnTo>
                <a:lnTo>
                  <a:pt x="10506" y="115853"/>
                </a:lnTo>
                <a:lnTo>
                  <a:pt x="9385" y="119304"/>
                </a:lnTo>
                <a:lnTo>
                  <a:pt x="8637" y="122398"/>
                </a:lnTo>
                <a:lnTo>
                  <a:pt x="8138" y="125255"/>
                </a:lnTo>
                <a:lnTo>
                  <a:pt x="7806" y="127953"/>
                </a:lnTo>
                <a:lnTo>
                  <a:pt x="7584" y="130546"/>
                </a:lnTo>
                <a:lnTo>
                  <a:pt x="6643" y="133067"/>
                </a:lnTo>
                <a:lnTo>
                  <a:pt x="3480" y="137987"/>
                </a:lnTo>
                <a:lnTo>
                  <a:pt x="1545" y="142819"/>
                </a:lnTo>
                <a:lnTo>
                  <a:pt x="0" y="150007"/>
                </a:lnTo>
                <a:lnTo>
                  <a:pt x="3790" y="146223"/>
                </a:lnTo>
                <a:lnTo>
                  <a:pt x="4907" y="144313"/>
                </a:lnTo>
                <a:lnTo>
                  <a:pt x="6148" y="140074"/>
                </a:lnTo>
                <a:lnTo>
                  <a:pt x="6479" y="137039"/>
                </a:lnTo>
                <a:lnTo>
                  <a:pt x="6700" y="133428"/>
                </a:lnTo>
                <a:lnTo>
                  <a:pt x="6847" y="129433"/>
                </a:lnTo>
                <a:lnTo>
                  <a:pt x="7739" y="125182"/>
                </a:lnTo>
                <a:lnTo>
                  <a:pt x="9127" y="120761"/>
                </a:lnTo>
                <a:lnTo>
                  <a:pt x="10846" y="116226"/>
                </a:lnTo>
                <a:lnTo>
                  <a:pt x="12786" y="111615"/>
                </a:lnTo>
                <a:lnTo>
                  <a:pt x="14873" y="106953"/>
                </a:lnTo>
                <a:lnTo>
                  <a:pt x="17058" y="102258"/>
                </a:lnTo>
                <a:lnTo>
                  <a:pt x="18515" y="98335"/>
                </a:lnTo>
                <a:lnTo>
                  <a:pt x="19486" y="94925"/>
                </a:lnTo>
                <a:lnTo>
                  <a:pt x="20134" y="91858"/>
                </a:lnTo>
                <a:lnTo>
                  <a:pt x="21359" y="88226"/>
                </a:lnTo>
                <a:lnTo>
                  <a:pt x="22970" y="84217"/>
                </a:lnTo>
                <a:lnTo>
                  <a:pt x="24837" y="79957"/>
                </a:lnTo>
                <a:lnTo>
                  <a:pt x="26082" y="75529"/>
                </a:lnTo>
                <a:lnTo>
                  <a:pt x="26912" y="70991"/>
                </a:lnTo>
                <a:lnTo>
                  <a:pt x="27466" y="66377"/>
                </a:lnTo>
                <a:lnTo>
                  <a:pt x="28628" y="61714"/>
                </a:lnTo>
                <a:lnTo>
                  <a:pt x="30197" y="57017"/>
                </a:lnTo>
                <a:lnTo>
                  <a:pt x="32037" y="52299"/>
                </a:lnTo>
                <a:lnTo>
                  <a:pt x="34057" y="48359"/>
                </a:lnTo>
                <a:lnTo>
                  <a:pt x="36197" y="44940"/>
                </a:lnTo>
                <a:lnTo>
                  <a:pt x="38418" y="41866"/>
                </a:lnTo>
                <a:lnTo>
                  <a:pt x="39899" y="38229"/>
                </a:lnTo>
                <a:lnTo>
                  <a:pt x="40886" y="34217"/>
                </a:lnTo>
                <a:lnTo>
                  <a:pt x="41544" y="29955"/>
                </a:lnTo>
                <a:lnTo>
                  <a:pt x="43570" y="26320"/>
                </a:lnTo>
                <a:lnTo>
                  <a:pt x="46508" y="23103"/>
                </a:lnTo>
                <a:lnTo>
                  <a:pt x="50054" y="20164"/>
                </a:lnTo>
                <a:lnTo>
                  <a:pt x="53213" y="17412"/>
                </a:lnTo>
                <a:lnTo>
                  <a:pt x="56112" y="14782"/>
                </a:lnTo>
                <a:lnTo>
                  <a:pt x="58838" y="12236"/>
                </a:lnTo>
                <a:lnTo>
                  <a:pt x="60656" y="9745"/>
                </a:lnTo>
                <a:lnTo>
                  <a:pt x="62675" y="4860"/>
                </a:lnTo>
                <a:lnTo>
                  <a:pt x="64008" y="3240"/>
                </a:lnTo>
                <a:lnTo>
                  <a:pt x="65690" y="2159"/>
                </a:lnTo>
                <a:lnTo>
                  <a:pt x="70300" y="426"/>
                </a:lnTo>
                <a:lnTo>
                  <a:pt x="73047" y="189"/>
                </a:lnTo>
                <a:lnTo>
                  <a:pt x="78536" y="1"/>
                </a:lnTo>
                <a:lnTo>
                  <a:pt x="78550" y="0"/>
                </a:lnTo>
                <a:lnTo>
                  <a:pt x="78578" y="27434"/>
                </a:lnTo>
                <a:lnTo>
                  <a:pt x="79372" y="31783"/>
                </a:lnTo>
                <a:lnTo>
                  <a:pt x="80695" y="36270"/>
                </a:lnTo>
                <a:lnTo>
                  <a:pt x="82371" y="40849"/>
                </a:lnTo>
                <a:lnTo>
                  <a:pt x="83488" y="45489"/>
                </a:lnTo>
                <a:lnTo>
                  <a:pt x="84233" y="50169"/>
                </a:lnTo>
                <a:lnTo>
                  <a:pt x="84729" y="54878"/>
                </a:lnTo>
                <a:lnTo>
                  <a:pt x="85060" y="59604"/>
                </a:lnTo>
                <a:lnTo>
                  <a:pt x="85281" y="64342"/>
                </a:lnTo>
                <a:lnTo>
                  <a:pt x="85428" y="69088"/>
                </a:lnTo>
                <a:lnTo>
                  <a:pt x="86320" y="73840"/>
                </a:lnTo>
                <a:lnTo>
                  <a:pt x="87708" y="78595"/>
                </a:lnTo>
                <a:lnTo>
                  <a:pt x="89427" y="83353"/>
                </a:lnTo>
                <a:lnTo>
                  <a:pt x="91367" y="88112"/>
                </a:lnTo>
                <a:lnTo>
                  <a:pt x="93454" y="92873"/>
                </a:lnTo>
                <a:lnTo>
                  <a:pt x="97890" y="102395"/>
                </a:lnTo>
                <a:lnTo>
                  <a:pt x="102507" y="111919"/>
                </a:lnTo>
                <a:lnTo>
                  <a:pt x="105643" y="116682"/>
                </a:lnTo>
                <a:lnTo>
                  <a:pt x="109322" y="121444"/>
                </a:lnTo>
                <a:lnTo>
                  <a:pt x="113362" y="126206"/>
                </a:lnTo>
                <a:lnTo>
                  <a:pt x="116055" y="130175"/>
                </a:lnTo>
                <a:lnTo>
                  <a:pt x="117850" y="133614"/>
                </a:lnTo>
                <a:lnTo>
                  <a:pt x="119047" y="136701"/>
                </a:lnTo>
                <a:lnTo>
                  <a:pt x="120639" y="140346"/>
                </a:lnTo>
                <a:lnTo>
                  <a:pt x="124524" y="148630"/>
                </a:lnTo>
                <a:lnTo>
                  <a:pt x="126671" y="151474"/>
                </a:lnTo>
                <a:lnTo>
                  <a:pt x="128897" y="153370"/>
                </a:lnTo>
                <a:lnTo>
                  <a:pt x="131174" y="154634"/>
                </a:lnTo>
                <a:lnTo>
                  <a:pt x="132692" y="156270"/>
                </a:lnTo>
                <a:lnTo>
                  <a:pt x="133704" y="158155"/>
                </a:lnTo>
                <a:lnTo>
                  <a:pt x="13572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4" name="SMARTPenAnnotation138"/>
          <p:cNvSpPr/>
          <p:nvPr/>
        </p:nvSpPr>
        <p:spPr>
          <a:xfrm>
            <a:off x="914407" y="4186237"/>
            <a:ext cx="142869" cy="35720"/>
          </a:xfrm>
          <a:custGeom>
            <a:avLst/>
            <a:gdLst/>
            <a:ahLst/>
            <a:cxnLst/>
            <a:rect l="0" t="0" r="0" b="0"/>
            <a:pathLst>
              <a:path w="142869" h="35720">
                <a:moveTo>
                  <a:pt x="7136" y="0"/>
                </a:moveTo>
                <a:lnTo>
                  <a:pt x="0" y="0"/>
                </a:lnTo>
                <a:lnTo>
                  <a:pt x="3787" y="0"/>
                </a:lnTo>
                <a:lnTo>
                  <a:pt x="5697" y="794"/>
                </a:lnTo>
                <a:lnTo>
                  <a:pt x="7764" y="2117"/>
                </a:lnTo>
                <a:lnTo>
                  <a:pt x="9936" y="3792"/>
                </a:lnTo>
                <a:lnTo>
                  <a:pt x="12972" y="4910"/>
                </a:lnTo>
                <a:lnTo>
                  <a:pt x="16583" y="5654"/>
                </a:lnTo>
                <a:lnTo>
                  <a:pt x="20578" y="6151"/>
                </a:lnTo>
                <a:lnTo>
                  <a:pt x="25622" y="7276"/>
                </a:lnTo>
                <a:lnTo>
                  <a:pt x="31367" y="8819"/>
                </a:lnTo>
                <a:lnTo>
                  <a:pt x="37577" y="10642"/>
                </a:lnTo>
                <a:lnTo>
                  <a:pt x="43305" y="12651"/>
                </a:lnTo>
                <a:lnTo>
                  <a:pt x="48711" y="14784"/>
                </a:lnTo>
                <a:lnTo>
                  <a:pt x="53903" y="17000"/>
                </a:lnTo>
                <a:lnTo>
                  <a:pt x="59745" y="19271"/>
                </a:lnTo>
                <a:lnTo>
                  <a:pt x="72587" y="23911"/>
                </a:lnTo>
                <a:lnTo>
                  <a:pt x="78551" y="25465"/>
                </a:lnTo>
                <a:lnTo>
                  <a:pt x="84115" y="26502"/>
                </a:lnTo>
                <a:lnTo>
                  <a:pt x="89412" y="27193"/>
                </a:lnTo>
                <a:lnTo>
                  <a:pt x="94530" y="28447"/>
                </a:lnTo>
                <a:lnTo>
                  <a:pt x="99530" y="30078"/>
                </a:lnTo>
                <a:lnTo>
                  <a:pt x="104451" y="31958"/>
                </a:lnTo>
                <a:lnTo>
                  <a:pt x="109319" y="33212"/>
                </a:lnTo>
                <a:lnTo>
                  <a:pt x="114152" y="34048"/>
                </a:lnTo>
                <a:lnTo>
                  <a:pt x="118961" y="34604"/>
                </a:lnTo>
                <a:lnTo>
                  <a:pt x="122961" y="34976"/>
                </a:lnTo>
                <a:lnTo>
                  <a:pt x="126422" y="35223"/>
                </a:lnTo>
                <a:lnTo>
                  <a:pt x="129522" y="35389"/>
                </a:lnTo>
                <a:lnTo>
                  <a:pt x="135084" y="35572"/>
                </a:lnTo>
                <a:lnTo>
                  <a:pt x="142868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5" name="SMARTPenAnnotation139"/>
          <p:cNvSpPr/>
          <p:nvPr/>
        </p:nvSpPr>
        <p:spPr>
          <a:xfrm>
            <a:off x="1071688" y="4150518"/>
            <a:ext cx="164181" cy="92869"/>
          </a:xfrm>
          <a:custGeom>
            <a:avLst/>
            <a:gdLst/>
            <a:ahLst/>
            <a:cxnLst/>
            <a:rect l="0" t="0" r="0" b="0"/>
            <a:pathLst>
              <a:path w="164181" h="92869">
                <a:moveTo>
                  <a:pt x="99887" y="0"/>
                </a:moveTo>
                <a:lnTo>
                  <a:pt x="64840" y="0"/>
                </a:lnTo>
                <a:lnTo>
                  <a:pt x="60647" y="794"/>
                </a:lnTo>
                <a:lnTo>
                  <a:pt x="56265" y="2117"/>
                </a:lnTo>
                <a:lnTo>
                  <a:pt x="51755" y="3793"/>
                </a:lnTo>
                <a:lnTo>
                  <a:pt x="47955" y="5703"/>
                </a:lnTo>
                <a:lnTo>
                  <a:pt x="44628" y="7771"/>
                </a:lnTo>
                <a:lnTo>
                  <a:pt x="41616" y="9943"/>
                </a:lnTo>
                <a:lnTo>
                  <a:pt x="38021" y="12185"/>
                </a:lnTo>
                <a:lnTo>
                  <a:pt x="34037" y="14473"/>
                </a:lnTo>
                <a:lnTo>
                  <a:pt x="29793" y="16793"/>
                </a:lnTo>
                <a:lnTo>
                  <a:pt x="26170" y="18339"/>
                </a:lnTo>
                <a:lnTo>
                  <a:pt x="22961" y="19370"/>
                </a:lnTo>
                <a:lnTo>
                  <a:pt x="20028" y="20057"/>
                </a:lnTo>
                <a:lnTo>
                  <a:pt x="17279" y="21309"/>
                </a:lnTo>
                <a:lnTo>
                  <a:pt x="14652" y="22938"/>
                </a:lnTo>
                <a:lnTo>
                  <a:pt x="12107" y="24817"/>
                </a:lnTo>
                <a:lnTo>
                  <a:pt x="9617" y="26863"/>
                </a:lnTo>
                <a:lnTo>
                  <a:pt x="7163" y="29021"/>
                </a:lnTo>
                <a:lnTo>
                  <a:pt x="4733" y="31254"/>
                </a:lnTo>
                <a:lnTo>
                  <a:pt x="3114" y="33536"/>
                </a:lnTo>
                <a:lnTo>
                  <a:pt x="2034" y="35851"/>
                </a:lnTo>
                <a:lnTo>
                  <a:pt x="1314" y="38188"/>
                </a:lnTo>
                <a:lnTo>
                  <a:pt x="834" y="40540"/>
                </a:lnTo>
                <a:lnTo>
                  <a:pt x="514" y="42902"/>
                </a:lnTo>
                <a:lnTo>
                  <a:pt x="301" y="45270"/>
                </a:lnTo>
                <a:lnTo>
                  <a:pt x="158" y="47643"/>
                </a:lnTo>
                <a:lnTo>
                  <a:pt x="0" y="52396"/>
                </a:lnTo>
                <a:lnTo>
                  <a:pt x="1546" y="54774"/>
                </a:lnTo>
                <a:lnTo>
                  <a:pt x="4164" y="57154"/>
                </a:lnTo>
                <a:lnTo>
                  <a:pt x="7496" y="59534"/>
                </a:lnTo>
                <a:lnTo>
                  <a:pt x="10512" y="61914"/>
                </a:lnTo>
                <a:lnTo>
                  <a:pt x="13316" y="64295"/>
                </a:lnTo>
                <a:lnTo>
                  <a:pt x="15979" y="66676"/>
                </a:lnTo>
                <a:lnTo>
                  <a:pt x="19342" y="69057"/>
                </a:lnTo>
                <a:lnTo>
                  <a:pt x="23171" y="71438"/>
                </a:lnTo>
                <a:lnTo>
                  <a:pt x="27312" y="73819"/>
                </a:lnTo>
                <a:lnTo>
                  <a:pt x="31660" y="75407"/>
                </a:lnTo>
                <a:lnTo>
                  <a:pt x="36146" y="76465"/>
                </a:lnTo>
                <a:lnTo>
                  <a:pt x="40724" y="77171"/>
                </a:lnTo>
                <a:lnTo>
                  <a:pt x="45363" y="78435"/>
                </a:lnTo>
                <a:lnTo>
                  <a:pt x="50044" y="80071"/>
                </a:lnTo>
                <a:lnTo>
                  <a:pt x="54752" y="81956"/>
                </a:lnTo>
                <a:lnTo>
                  <a:pt x="59478" y="84006"/>
                </a:lnTo>
                <a:lnTo>
                  <a:pt x="68963" y="88401"/>
                </a:lnTo>
                <a:lnTo>
                  <a:pt x="73714" y="89890"/>
                </a:lnTo>
                <a:lnTo>
                  <a:pt x="78470" y="90883"/>
                </a:lnTo>
                <a:lnTo>
                  <a:pt x="83227" y="91545"/>
                </a:lnTo>
                <a:lnTo>
                  <a:pt x="87987" y="91986"/>
                </a:lnTo>
                <a:lnTo>
                  <a:pt x="92747" y="92281"/>
                </a:lnTo>
                <a:lnTo>
                  <a:pt x="102270" y="92607"/>
                </a:lnTo>
                <a:lnTo>
                  <a:pt x="121318" y="92817"/>
                </a:lnTo>
                <a:lnTo>
                  <a:pt x="154508" y="92868"/>
                </a:lnTo>
                <a:lnTo>
                  <a:pt x="156145" y="92074"/>
                </a:lnTo>
                <a:lnTo>
                  <a:pt x="158030" y="90752"/>
                </a:lnTo>
                <a:lnTo>
                  <a:pt x="16418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6" name="SMARTPenAnnotation140"/>
          <p:cNvSpPr/>
          <p:nvPr/>
        </p:nvSpPr>
        <p:spPr>
          <a:xfrm>
            <a:off x="803205" y="4050506"/>
            <a:ext cx="118339" cy="271463"/>
          </a:xfrm>
          <a:custGeom>
            <a:avLst/>
            <a:gdLst/>
            <a:ahLst/>
            <a:cxnLst/>
            <a:rect l="0" t="0" r="0" b="0"/>
            <a:pathLst>
              <a:path w="118339" h="271463">
                <a:moveTo>
                  <a:pt x="68332" y="0"/>
                </a:moveTo>
                <a:lnTo>
                  <a:pt x="68332" y="6151"/>
                </a:lnTo>
                <a:lnTo>
                  <a:pt x="66215" y="8819"/>
                </a:lnTo>
                <a:lnTo>
                  <a:pt x="64540" y="10642"/>
                </a:lnTo>
                <a:lnTo>
                  <a:pt x="63423" y="12651"/>
                </a:lnTo>
                <a:lnTo>
                  <a:pt x="61056" y="19271"/>
                </a:lnTo>
                <a:lnTo>
                  <a:pt x="57690" y="23911"/>
                </a:lnTo>
                <a:lnTo>
                  <a:pt x="55681" y="26259"/>
                </a:lnTo>
                <a:lnTo>
                  <a:pt x="53548" y="28618"/>
                </a:lnTo>
                <a:lnTo>
                  <a:pt x="51332" y="30985"/>
                </a:lnTo>
                <a:lnTo>
                  <a:pt x="49061" y="34150"/>
                </a:lnTo>
                <a:lnTo>
                  <a:pt x="46754" y="37848"/>
                </a:lnTo>
                <a:lnTo>
                  <a:pt x="44421" y="41901"/>
                </a:lnTo>
                <a:lnTo>
                  <a:pt x="42073" y="45396"/>
                </a:lnTo>
                <a:lnTo>
                  <a:pt x="39713" y="48520"/>
                </a:lnTo>
                <a:lnTo>
                  <a:pt x="37347" y="51397"/>
                </a:lnTo>
                <a:lnTo>
                  <a:pt x="34975" y="54902"/>
                </a:lnTo>
                <a:lnTo>
                  <a:pt x="32600" y="58826"/>
                </a:lnTo>
                <a:lnTo>
                  <a:pt x="30223" y="63030"/>
                </a:lnTo>
                <a:lnTo>
                  <a:pt x="27845" y="66626"/>
                </a:lnTo>
                <a:lnTo>
                  <a:pt x="25466" y="69818"/>
                </a:lnTo>
                <a:lnTo>
                  <a:pt x="23086" y="72739"/>
                </a:lnTo>
                <a:lnTo>
                  <a:pt x="21499" y="76273"/>
                </a:lnTo>
                <a:lnTo>
                  <a:pt x="19736" y="84435"/>
                </a:lnTo>
                <a:lnTo>
                  <a:pt x="18472" y="88833"/>
                </a:lnTo>
                <a:lnTo>
                  <a:pt x="16836" y="93353"/>
                </a:lnTo>
                <a:lnTo>
                  <a:pt x="14951" y="97954"/>
                </a:lnTo>
                <a:lnTo>
                  <a:pt x="12901" y="101815"/>
                </a:lnTo>
                <a:lnTo>
                  <a:pt x="10741" y="105183"/>
                </a:lnTo>
                <a:lnTo>
                  <a:pt x="8506" y="108222"/>
                </a:lnTo>
                <a:lnTo>
                  <a:pt x="7017" y="111836"/>
                </a:lnTo>
                <a:lnTo>
                  <a:pt x="5362" y="120084"/>
                </a:lnTo>
                <a:lnTo>
                  <a:pt x="4921" y="124506"/>
                </a:lnTo>
                <a:lnTo>
                  <a:pt x="4627" y="129041"/>
                </a:lnTo>
                <a:lnTo>
                  <a:pt x="4431" y="133652"/>
                </a:lnTo>
                <a:lnTo>
                  <a:pt x="3506" y="138314"/>
                </a:lnTo>
                <a:lnTo>
                  <a:pt x="2096" y="143010"/>
                </a:lnTo>
                <a:lnTo>
                  <a:pt x="362" y="147727"/>
                </a:lnTo>
                <a:lnTo>
                  <a:pt x="0" y="152459"/>
                </a:lnTo>
                <a:lnTo>
                  <a:pt x="552" y="157203"/>
                </a:lnTo>
                <a:lnTo>
                  <a:pt x="1714" y="161951"/>
                </a:lnTo>
                <a:lnTo>
                  <a:pt x="3005" y="169345"/>
                </a:lnTo>
                <a:lnTo>
                  <a:pt x="3350" y="172428"/>
                </a:lnTo>
                <a:lnTo>
                  <a:pt x="5849" y="180086"/>
                </a:lnTo>
                <a:lnTo>
                  <a:pt x="7627" y="184351"/>
                </a:lnTo>
                <a:lnTo>
                  <a:pt x="9605" y="188782"/>
                </a:lnTo>
                <a:lnTo>
                  <a:pt x="13921" y="197938"/>
                </a:lnTo>
                <a:lnTo>
                  <a:pt x="16977" y="201809"/>
                </a:lnTo>
                <a:lnTo>
                  <a:pt x="20601" y="205183"/>
                </a:lnTo>
                <a:lnTo>
                  <a:pt x="24605" y="208226"/>
                </a:lnTo>
                <a:lnTo>
                  <a:pt x="28862" y="211842"/>
                </a:lnTo>
                <a:lnTo>
                  <a:pt x="33288" y="215840"/>
                </a:lnTo>
                <a:lnTo>
                  <a:pt x="44984" y="226936"/>
                </a:lnTo>
                <a:lnTo>
                  <a:pt x="59839" y="241588"/>
                </a:lnTo>
                <a:lnTo>
                  <a:pt x="65052" y="245196"/>
                </a:lnTo>
                <a:lnTo>
                  <a:pt x="70908" y="248395"/>
                </a:lnTo>
                <a:lnTo>
                  <a:pt x="88410" y="256690"/>
                </a:lnTo>
                <a:lnTo>
                  <a:pt x="118338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7" name="SMARTPenAnnotation141"/>
          <p:cNvSpPr/>
          <p:nvPr/>
        </p:nvSpPr>
        <p:spPr>
          <a:xfrm>
            <a:off x="928687" y="4321968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8" name="SMARTPenAnnotation142"/>
          <p:cNvSpPr/>
          <p:nvPr/>
        </p:nvSpPr>
        <p:spPr>
          <a:xfrm>
            <a:off x="1221581" y="4086225"/>
            <a:ext cx="156743" cy="235744"/>
          </a:xfrm>
          <a:custGeom>
            <a:avLst/>
            <a:gdLst/>
            <a:ahLst/>
            <a:cxnLst/>
            <a:rect l="0" t="0" r="0" b="0"/>
            <a:pathLst>
              <a:path w="156743" h="235744">
                <a:moveTo>
                  <a:pt x="50006" y="0"/>
                </a:moveTo>
                <a:lnTo>
                  <a:pt x="66799" y="0"/>
                </a:lnTo>
                <a:lnTo>
                  <a:pt x="69139" y="1587"/>
                </a:lnTo>
                <a:lnTo>
                  <a:pt x="73855" y="7584"/>
                </a:lnTo>
                <a:lnTo>
                  <a:pt x="77018" y="10612"/>
                </a:lnTo>
                <a:lnTo>
                  <a:pt x="80714" y="13425"/>
                </a:lnTo>
                <a:lnTo>
                  <a:pt x="84766" y="16093"/>
                </a:lnTo>
                <a:lnTo>
                  <a:pt x="89054" y="19460"/>
                </a:lnTo>
                <a:lnTo>
                  <a:pt x="93501" y="23292"/>
                </a:lnTo>
                <a:lnTo>
                  <a:pt x="98052" y="27434"/>
                </a:lnTo>
                <a:lnTo>
                  <a:pt x="101881" y="31783"/>
                </a:lnTo>
                <a:lnTo>
                  <a:pt x="105227" y="36270"/>
                </a:lnTo>
                <a:lnTo>
                  <a:pt x="108251" y="40849"/>
                </a:lnTo>
                <a:lnTo>
                  <a:pt x="111855" y="45489"/>
                </a:lnTo>
                <a:lnTo>
                  <a:pt x="115845" y="50169"/>
                </a:lnTo>
                <a:lnTo>
                  <a:pt x="120092" y="54878"/>
                </a:lnTo>
                <a:lnTo>
                  <a:pt x="123718" y="60397"/>
                </a:lnTo>
                <a:lnTo>
                  <a:pt x="126928" y="66459"/>
                </a:lnTo>
                <a:lnTo>
                  <a:pt x="132612" y="78749"/>
                </a:lnTo>
                <a:lnTo>
                  <a:pt x="137785" y="89503"/>
                </a:lnTo>
                <a:lnTo>
                  <a:pt x="140275" y="95387"/>
                </a:lnTo>
                <a:lnTo>
                  <a:pt x="142729" y="101692"/>
                </a:lnTo>
                <a:lnTo>
                  <a:pt x="145159" y="108275"/>
                </a:lnTo>
                <a:lnTo>
                  <a:pt x="147573" y="114252"/>
                </a:lnTo>
                <a:lnTo>
                  <a:pt x="149975" y="119824"/>
                </a:lnTo>
                <a:lnTo>
                  <a:pt x="152371" y="125126"/>
                </a:lnTo>
                <a:lnTo>
                  <a:pt x="153968" y="130249"/>
                </a:lnTo>
                <a:lnTo>
                  <a:pt x="155033" y="135251"/>
                </a:lnTo>
                <a:lnTo>
                  <a:pt x="155743" y="140174"/>
                </a:lnTo>
                <a:lnTo>
                  <a:pt x="156216" y="145043"/>
                </a:lnTo>
                <a:lnTo>
                  <a:pt x="156531" y="149876"/>
                </a:lnTo>
                <a:lnTo>
                  <a:pt x="156742" y="154686"/>
                </a:lnTo>
                <a:lnTo>
                  <a:pt x="156088" y="159480"/>
                </a:lnTo>
                <a:lnTo>
                  <a:pt x="154859" y="164264"/>
                </a:lnTo>
                <a:lnTo>
                  <a:pt x="153245" y="169040"/>
                </a:lnTo>
                <a:lnTo>
                  <a:pt x="152170" y="173812"/>
                </a:lnTo>
                <a:lnTo>
                  <a:pt x="151453" y="178580"/>
                </a:lnTo>
                <a:lnTo>
                  <a:pt x="150975" y="183348"/>
                </a:lnTo>
                <a:lnTo>
                  <a:pt x="149862" y="187319"/>
                </a:lnTo>
                <a:lnTo>
                  <a:pt x="146509" y="193848"/>
                </a:lnTo>
                <a:lnTo>
                  <a:pt x="143710" y="197495"/>
                </a:lnTo>
                <a:lnTo>
                  <a:pt x="140257" y="201513"/>
                </a:lnTo>
                <a:lnTo>
                  <a:pt x="136367" y="205779"/>
                </a:lnTo>
                <a:lnTo>
                  <a:pt x="132186" y="209417"/>
                </a:lnTo>
                <a:lnTo>
                  <a:pt x="127812" y="212637"/>
                </a:lnTo>
                <a:lnTo>
                  <a:pt x="123308" y="215576"/>
                </a:lnTo>
                <a:lnTo>
                  <a:pt x="118718" y="218330"/>
                </a:lnTo>
                <a:lnTo>
                  <a:pt x="114070" y="220960"/>
                </a:lnTo>
                <a:lnTo>
                  <a:pt x="109384" y="223506"/>
                </a:lnTo>
                <a:lnTo>
                  <a:pt x="104673" y="225204"/>
                </a:lnTo>
                <a:lnTo>
                  <a:pt x="99944" y="226336"/>
                </a:lnTo>
                <a:lnTo>
                  <a:pt x="95204" y="227090"/>
                </a:lnTo>
                <a:lnTo>
                  <a:pt x="90457" y="228387"/>
                </a:lnTo>
                <a:lnTo>
                  <a:pt x="85705" y="230045"/>
                </a:lnTo>
                <a:lnTo>
                  <a:pt x="80949" y="231945"/>
                </a:lnTo>
                <a:lnTo>
                  <a:pt x="76984" y="233211"/>
                </a:lnTo>
                <a:lnTo>
                  <a:pt x="73548" y="234055"/>
                </a:lnTo>
                <a:lnTo>
                  <a:pt x="70463" y="234618"/>
                </a:lnTo>
                <a:lnTo>
                  <a:pt x="66025" y="234993"/>
                </a:lnTo>
                <a:lnTo>
                  <a:pt x="60686" y="235243"/>
                </a:lnTo>
                <a:lnTo>
                  <a:pt x="42591" y="235645"/>
                </a:lnTo>
                <a:lnTo>
                  <a:pt x="0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9" name="SMARTPenAnnotation143"/>
          <p:cNvSpPr/>
          <p:nvPr/>
        </p:nvSpPr>
        <p:spPr>
          <a:xfrm>
            <a:off x="935831" y="4071937"/>
            <a:ext cx="257176" cy="21432"/>
          </a:xfrm>
          <a:custGeom>
            <a:avLst/>
            <a:gdLst/>
            <a:ahLst/>
            <a:cxnLst/>
            <a:rect l="0" t="0" r="0" b="0"/>
            <a:pathLst>
              <a:path w="257176" h="21432">
                <a:moveTo>
                  <a:pt x="0" y="0"/>
                </a:moveTo>
                <a:lnTo>
                  <a:pt x="16792" y="0"/>
                </a:lnTo>
                <a:lnTo>
                  <a:pt x="19132" y="794"/>
                </a:lnTo>
                <a:lnTo>
                  <a:pt x="21486" y="2117"/>
                </a:lnTo>
                <a:lnTo>
                  <a:pt x="23849" y="3792"/>
                </a:lnTo>
                <a:lnTo>
                  <a:pt x="26218" y="4910"/>
                </a:lnTo>
                <a:lnTo>
                  <a:pt x="28591" y="5654"/>
                </a:lnTo>
                <a:lnTo>
                  <a:pt x="30967" y="6151"/>
                </a:lnTo>
                <a:lnTo>
                  <a:pt x="37840" y="6703"/>
                </a:lnTo>
                <a:lnTo>
                  <a:pt x="41895" y="6850"/>
                </a:lnTo>
                <a:lnTo>
                  <a:pt x="46186" y="7741"/>
                </a:lnTo>
                <a:lnTo>
                  <a:pt x="50635" y="9130"/>
                </a:lnTo>
                <a:lnTo>
                  <a:pt x="55188" y="10849"/>
                </a:lnTo>
                <a:lnTo>
                  <a:pt x="59810" y="11995"/>
                </a:lnTo>
                <a:lnTo>
                  <a:pt x="64480" y="12759"/>
                </a:lnTo>
                <a:lnTo>
                  <a:pt x="69180" y="13269"/>
                </a:lnTo>
                <a:lnTo>
                  <a:pt x="74695" y="13608"/>
                </a:lnTo>
                <a:lnTo>
                  <a:pt x="87173" y="13986"/>
                </a:lnTo>
                <a:lnTo>
                  <a:pt x="103793" y="14198"/>
                </a:lnTo>
                <a:lnTo>
                  <a:pt x="108883" y="15022"/>
                </a:lnTo>
                <a:lnTo>
                  <a:pt x="113863" y="16365"/>
                </a:lnTo>
                <a:lnTo>
                  <a:pt x="118771" y="18054"/>
                </a:lnTo>
                <a:lnTo>
                  <a:pt x="123631" y="19179"/>
                </a:lnTo>
                <a:lnTo>
                  <a:pt x="128458" y="19930"/>
                </a:lnTo>
                <a:lnTo>
                  <a:pt x="133264" y="20431"/>
                </a:lnTo>
                <a:lnTo>
                  <a:pt x="138849" y="20764"/>
                </a:lnTo>
                <a:lnTo>
                  <a:pt x="151404" y="21135"/>
                </a:lnTo>
                <a:lnTo>
                  <a:pt x="180265" y="21392"/>
                </a:lnTo>
                <a:lnTo>
                  <a:pt x="257175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0" name="SMARTPenAnnotation144"/>
          <p:cNvSpPr/>
          <p:nvPr/>
        </p:nvSpPr>
        <p:spPr>
          <a:xfrm>
            <a:off x="1478756" y="4179093"/>
            <a:ext cx="92870" cy="7145"/>
          </a:xfrm>
          <a:custGeom>
            <a:avLst/>
            <a:gdLst/>
            <a:ahLst/>
            <a:cxnLst/>
            <a:rect l="0" t="0" r="0" b="0"/>
            <a:pathLst>
              <a:path w="92870" h="7145">
                <a:moveTo>
                  <a:pt x="0" y="7144"/>
                </a:moveTo>
                <a:lnTo>
                  <a:pt x="0" y="294"/>
                </a:lnTo>
                <a:lnTo>
                  <a:pt x="2116" y="131"/>
                </a:lnTo>
                <a:lnTo>
                  <a:pt x="5703" y="59"/>
                </a:lnTo>
                <a:lnTo>
                  <a:pt x="90457" y="0"/>
                </a:lnTo>
                <a:lnTo>
                  <a:pt x="91261" y="794"/>
                </a:lnTo>
                <a:lnTo>
                  <a:pt x="91797" y="2117"/>
                </a:lnTo>
                <a:lnTo>
                  <a:pt x="928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1" name="SMARTPenAnnotation145"/>
          <p:cNvSpPr/>
          <p:nvPr/>
        </p:nvSpPr>
        <p:spPr>
          <a:xfrm>
            <a:off x="1464468" y="4236243"/>
            <a:ext cx="150020" cy="21433"/>
          </a:xfrm>
          <a:custGeom>
            <a:avLst/>
            <a:gdLst/>
            <a:ahLst/>
            <a:cxnLst/>
            <a:rect l="0" t="0" r="0" b="0"/>
            <a:pathLst>
              <a:path w="150020" h="21433">
                <a:moveTo>
                  <a:pt x="0" y="0"/>
                </a:moveTo>
                <a:lnTo>
                  <a:pt x="6151" y="0"/>
                </a:lnTo>
                <a:lnTo>
                  <a:pt x="8069" y="794"/>
                </a:lnTo>
                <a:lnTo>
                  <a:pt x="10936" y="2117"/>
                </a:lnTo>
                <a:lnTo>
                  <a:pt x="14434" y="3793"/>
                </a:lnTo>
                <a:lnTo>
                  <a:pt x="18354" y="4910"/>
                </a:lnTo>
                <a:lnTo>
                  <a:pt x="22555" y="5655"/>
                </a:lnTo>
                <a:lnTo>
                  <a:pt x="26943" y="6151"/>
                </a:lnTo>
                <a:lnTo>
                  <a:pt x="31456" y="6482"/>
                </a:lnTo>
                <a:lnTo>
                  <a:pt x="36052" y="6703"/>
                </a:lnTo>
                <a:lnTo>
                  <a:pt x="40703" y="6850"/>
                </a:lnTo>
                <a:lnTo>
                  <a:pt x="45392" y="7742"/>
                </a:lnTo>
                <a:lnTo>
                  <a:pt x="50105" y="9130"/>
                </a:lnTo>
                <a:lnTo>
                  <a:pt x="54835" y="10849"/>
                </a:lnTo>
                <a:lnTo>
                  <a:pt x="60369" y="11996"/>
                </a:lnTo>
                <a:lnTo>
                  <a:pt x="66440" y="12760"/>
                </a:lnTo>
                <a:lnTo>
                  <a:pt x="72868" y="13269"/>
                </a:lnTo>
                <a:lnTo>
                  <a:pt x="78742" y="13608"/>
                </a:lnTo>
                <a:lnTo>
                  <a:pt x="89501" y="13986"/>
                </a:lnTo>
                <a:lnTo>
                  <a:pt x="109343" y="14228"/>
                </a:lnTo>
                <a:lnTo>
                  <a:pt x="118976" y="14261"/>
                </a:lnTo>
                <a:lnTo>
                  <a:pt x="123767" y="15064"/>
                </a:lnTo>
                <a:lnTo>
                  <a:pt x="128549" y="16393"/>
                </a:lnTo>
                <a:lnTo>
                  <a:pt x="133325" y="18072"/>
                </a:lnTo>
                <a:lnTo>
                  <a:pt x="137302" y="19192"/>
                </a:lnTo>
                <a:lnTo>
                  <a:pt x="140747" y="19939"/>
                </a:lnTo>
                <a:lnTo>
                  <a:pt x="150019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2" name="SMARTPenAnnotation146"/>
          <p:cNvSpPr/>
          <p:nvPr/>
        </p:nvSpPr>
        <p:spPr>
          <a:xfrm>
            <a:off x="1735968" y="4160690"/>
            <a:ext cx="160963" cy="182711"/>
          </a:xfrm>
          <a:custGeom>
            <a:avLst/>
            <a:gdLst/>
            <a:ahLst/>
            <a:cxnLst/>
            <a:rect l="0" t="0" r="0" b="0"/>
            <a:pathLst>
              <a:path w="160963" h="182711">
                <a:moveTo>
                  <a:pt x="78544" y="4116"/>
                </a:moveTo>
                <a:lnTo>
                  <a:pt x="89186" y="4116"/>
                </a:lnTo>
                <a:lnTo>
                  <a:pt x="91195" y="3322"/>
                </a:lnTo>
                <a:lnTo>
                  <a:pt x="95544" y="324"/>
                </a:lnTo>
                <a:lnTo>
                  <a:pt x="97815" y="0"/>
                </a:lnTo>
                <a:lnTo>
                  <a:pt x="100122" y="578"/>
                </a:lnTo>
                <a:lnTo>
                  <a:pt x="102455" y="1757"/>
                </a:lnTo>
                <a:lnTo>
                  <a:pt x="105597" y="2543"/>
                </a:lnTo>
                <a:lnTo>
                  <a:pt x="109279" y="3068"/>
                </a:lnTo>
                <a:lnTo>
                  <a:pt x="113322" y="3417"/>
                </a:lnTo>
                <a:lnTo>
                  <a:pt x="116810" y="3650"/>
                </a:lnTo>
                <a:lnTo>
                  <a:pt x="122804" y="3909"/>
                </a:lnTo>
                <a:lnTo>
                  <a:pt x="125513" y="4772"/>
                </a:lnTo>
                <a:lnTo>
                  <a:pt x="128113" y="6140"/>
                </a:lnTo>
                <a:lnTo>
                  <a:pt x="133118" y="9778"/>
                </a:lnTo>
                <a:lnTo>
                  <a:pt x="137989" y="14041"/>
                </a:lnTo>
                <a:lnTo>
                  <a:pt x="142799" y="18581"/>
                </a:lnTo>
                <a:lnTo>
                  <a:pt x="152355" y="27964"/>
                </a:lnTo>
                <a:lnTo>
                  <a:pt x="153945" y="31127"/>
                </a:lnTo>
                <a:lnTo>
                  <a:pt x="155005" y="34823"/>
                </a:lnTo>
                <a:lnTo>
                  <a:pt x="155712" y="38875"/>
                </a:lnTo>
                <a:lnTo>
                  <a:pt x="156977" y="42370"/>
                </a:lnTo>
                <a:lnTo>
                  <a:pt x="158614" y="45493"/>
                </a:lnTo>
                <a:lnTo>
                  <a:pt x="160499" y="48370"/>
                </a:lnTo>
                <a:lnTo>
                  <a:pt x="160962" y="51081"/>
                </a:lnTo>
                <a:lnTo>
                  <a:pt x="160477" y="53682"/>
                </a:lnTo>
                <a:lnTo>
                  <a:pt x="159360" y="56210"/>
                </a:lnTo>
                <a:lnTo>
                  <a:pt x="158615" y="59483"/>
                </a:lnTo>
                <a:lnTo>
                  <a:pt x="158118" y="63252"/>
                </a:lnTo>
                <a:lnTo>
                  <a:pt x="157787" y="67353"/>
                </a:lnTo>
                <a:lnTo>
                  <a:pt x="156773" y="71674"/>
                </a:lnTo>
                <a:lnTo>
                  <a:pt x="155303" y="76142"/>
                </a:lnTo>
                <a:lnTo>
                  <a:pt x="153529" y="80708"/>
                </a:lnTo>
                <a:lnTo>
                  <a:pt x="151553" y="85340"/>
                </a:lnTo>
                <a:lnTo>
                  <a:pt x="147240" y="94720"/>
                </a:lnTo>
                <a:lnTo>
                  <a:pt x="145773" y="99443"/>
                </a:lnTo>
                <a:lnTo>
                  <a:pt x="144794" y="104180"/>
                </a:lnTo>
                <a:lnTo>
                  <a:pt x="144142" y="108925"/>
                </a:lnTo>
                <a:lnTo>
                  <a:pt x="142120" y="112883"/>
                </a:lnTo>
                <a:lnTo>
                  <a:pt x="139184" y="116315"/>
                </a:lnTo>
                <a:lnTo>
                  <a:pt x="135640" y="119396"/>
                </a:lnTo>
                <a:lnTo>
                  <a:pt x="132483" y="123038"/>
                </a:lnTo>
                <a:lnTo>
                  <a:pt x="129584" y="127054"/>
                </a:lnTo>
                <a:lnTo>
                  <a:pt x="126858" y="131318"/>
                </a:lnTo>
                <a:lnTo>
                  <a:pt x="123454" y="134955"/>
                </a:lnTo>
                <a:lnTo>
                  <a:pt x="119596" y="138173"/>
                </a:lnTo>
                <a:lnTo>
                  <a:pt x="115437" y="141112"/>
                </a:lnTo>
                <a:lnTo>
                  <a:pt x="111871" y="143865"/>
                </a:lnTo>
                <a:lnTo>
                  <a:pt x="108699" y="146495"/>
                </a:lnTo>
                <a:lnTo>
                  <a:pt x="105791" y="149041"/>
                </a:lnTo>
                <a:lnTo>
                  <a:pt x="102265" y="150739"/>
                </a:lnTo>
                <a:lnTo>
                  <a:pt x="98327" y="151871"/>
                </a:lnTo>
                <a:lnTo>
                  <a:pt x="94114" y="152625"/>
                </a:lnTo>
                <a:lnTo>
                  <a:pt x="90511" y="153922"/>
                </a:lnTo>
                <a:lnTo>
                  <a:pt x="87316" y="155580"/>
                </a:lnTo>
                <a:lnTo>
                  <a:pt x="84392" y="157480"/>
                </a:lnTo>
                <a:lnTo>
                  <a:pt x="80855" y="158746"/>
                </a:lnTo>
                <a:lnTo>
                  <a:pt x="76910" y="159590"/>
                </a:lnTo>
                <a:lnTo>
                  <a:pt x="72692" y="160153"/>
                </a:lnTo>
                <a:lnTo>
                  <a:pt x="68293" y="160528"/>
                </a:lnTo>
                <a:lnTo>
                  <a:pt x="63772" y="160778"/>
                </a:lnTo>
                <a:lnTo>
                  <a:pt x="55310" y="161056"/>
                </a:lnTo>
                <a:lnTo>
                  <a:pt x="48903" y="161180"/>
                </a:lnTo>
                <a:lnTo>
                  <a:pt x="45290" y="160419"/>
                </a:lnTo>
                <a:lnTo>
                  <a:pt x="41293" y="159118"/>
                </a:lnTo>
                <a:lnTo>
                  <a:pt x="37041" y="157457"/>
                </a:lnTo>
                <a:lnTo>
                  <a:pt x="33413" y="156349"/>
                </a:lnTo>
                <a:lnTo>
                  <a:pt x="30200" y="155611"/>
                </a:lnTo>
                <a:lnTo>
                  <a:pt x="27265" y="155119"/>
                </a:lnTo>
                <a:lnTo>
                  <a:pt x="24514" y="153997"/>
                </a:lnTo>
                <a:lnTo>
                  <a:pt x="21887" y="152456"/>
                </a:lnTo>
                <a:lnTo>
                  <a:pt x="19341" y="150634"/>
                </a:lnTo>
                <a:lnTo>
                  <a:pt x="14396" y="146493"/>
                </a:lnTo>
                <a:lnTo>
                  <a:pt x="11966" y="144278"/>
                </a:lnTo>
                <a:lnTo>
                  <a:pt x="9552" y="142801"/>
                </a:lnTo>
                <a:lnTo>
                  <a:pt x="4754" y="141160"/>
                </a:lnTo>
                <a:lnTo>
                  <a:pt x="3157" y="139928"/>
                </a:lnTo>
                <a:lnTo>
                  <a:pt x="2092" y="138314"/>
                </a:lnTo>
                <a:lnTo>
                  <a:pt x="909" y="134403"/>
                </a:lnTo>
                <a:lnTo>
                  <a:pt x="383" y="130019"/>
                </a:lnTo>
                <a:lnTo>
                  <a:pt x="150" y="125425"/>
                </a:lnTo>
                <a:lnTo>
                  <a:pt x="46" y="120737"/>
                </a:lnTo>
                <a:lnTo>
                  <a:pt x="0" y="116008"/>
                </a:lnTo>
                <a:lnTo>
                  <a:pt x="781" y="114429"/>
                </a:lnTo>
                <a:lnTo>
                  <a:pt x="2096" y="113377"/>
                </a:lnTo>
                <a:lnTo>
                  <a:pt x="6467" y="111414"/>
                </a:lnTo>
                <a:lnTo>
                  <a:pt x="13701" y="107895"/>
                </a:lnTo>
                <a:lnTo>
                  <a:pt x="17059" y="105846"/>
                </a:lnTo>
                <a:lnTo>
                  <a:pt x="20092" y="103686"/>
                </a:lnTo>
                <a:lnTo>
                  <a:pt x="22907" y="101452"/>
                </a:lnTo>
                <a:lnTo>
                  <a:pt x="26371" y="99963"/>
                </a:lnTo>
                <a:lnTo>
                  <a:pt x="30269" y="98970"/>
                </a:lnTo>
                <a:lnTo>
                  <a:pt x="34454" y="98308"/>
                </a:lnTo>
                <a:lnTo>
                  <a:pt x="38832" y="97074"/>
                </a:lnTo>
                <a:lnTo>
                  <a:pt x="43338" y="95456"/>
                </a:lnTo>
                <a:lnTo>
                  <a:pt x="47930" y="93584"/>
                </a:lnTo>
                <a:lnTo>
                  <a:pt x="51784" y="93130"/>
                </a:lnTo>
                <a:lnTo>
                  <a:pt x="55148" y="93622"/>
                </a:lnTo>
                <a:lnTo>
                  <a:pt x="58184" y="94742"/>
                </a:lnTo>
                <a:lnTo>
                  <a:pt x="61796" y="95490"/>
                </a:lnTo>
                <a:lnTo>
                  <a:pt x="65791" y="95988"/>
                </a:lnTo>
                <a:lnTo>
                  <a:pt x="70042" y="96321"/>
                </a:lnTo>
                <a:lnTo>
                  <a:pt x="74463" y="97336"/>
                </a:lnTo>
                <a:lnTo>
                  <a:pt x="78999" y="98806"/>
                </a:lnTo>
                <a:lnTo>
                  <a:pt x="83610" y="100580"/>
                </a:lnTo>
                <a:lnTo>
                  <a:pt x="87477" y="102557"/>
                </a:lnTo>
                <a:lnTo>
                  <a:pt x="90850" y="104668"/>
                </a:lnTo>
                <a:lnTo>
                  <a:pt x="93892" y="106870"/>
                </a:lnTo>
                <a:lnTo>
                  <a:pt x="96713" y="109131"/>
                </a:lnTo>
                <a:lnTo>
                  <a:pt x="99388" y="111432"/>
                </a:lnTo>
                <a:lnTo>
                  <a:pt x="101965" y="113760"/>
                </a:lnTo>
                <a:lnTo>
                  <a:pt x="105270" y="116106"/>
                </a:lnTo>
                <a:lnTo>
                  <a:pt x="109062" y="118463"/>
                </a:lnTo>
                <a:lnTo>
                  <a:pt x="113177" y="120829"/>
                </a:lnTo>
                <a:lnTo>
                  <a:pt x="115920" y="123199"/>
                </a:lnTo>
                <a:lnTo>
                  <a:pt x="117749" y="125573"/>
                </a:lnTo>
                <a:lnTo>
                  <a:pt x="120575" y="130328"/>
                </a:lnTo>
                <a:lnTo>
                  <a:pt x="124476" y="135088"/>
                </a:lnTo>
                <a:lnTo>
                  <a:pt x="126628" y="138262"/>
                </a:lnTo>
                <a:lnTo>
                  <a:pt x="128856" y="141965"/>
                </a:lnTo>
                <a:lnTo>
                  <a:pt x="131135" y="146021"/>
                </a:lnTo>
                <a:lnTo>
                  <a:pt x="132655" y="149520"/>
                </a:lnTo>
                <a:lnTo>
                  <a:pt x="133668" y="152645"/>
                </a:lnTo>
                <a:lnTo>
                  <a:pt x="134794" y="158235"/>
                </a:lnTo>
                <a:lnTo>
                  <a:pt x="135294" y="163365"/>
                </a:lnTo>
                <a:lnTo>
                  <a:pt x="136221" y="165845"/>
                </a:lnTo>
                <a:lnTo>
                  <a:pt x="139368" y="170716"/>
                </a:lnTo>
                <a:lnTo>
                  <a:pt x="141810" y="174129"/>
                </a:lnTo>
                <a:lnTo>
                  <a:pt x="142381" y="177044"/>
                </a:lnTo>
                <a:lnTo>
                  <a:pt x="142533" y="178933"/>
                </a:lnTo>
                <a:lnTo>
                  <a:pt x="143428" y="180191"/>
                </a:lnTo>
                <a:lnTo>
                  <a:pt x="144819" y="181031"/>
                </a:lnTo>
                <a:lnTo>
                  <a:pt x="149982" y="1827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3" name="SMARTPenAnnotation147"/>
          <p:cNvSpPr/>
          <p:nvPr/>
        </p:nvSpPr>
        <p:spPr>
          <a:xfrm>
            <a:off x="2000250" y="4300537"/>
            <a:ext cx="14288" cy="14289"/>
          </a:xfrm>
          <a:custGeom>
            <a:avLst/>
            <a:gdLst/>
            <a:ahLst/>
            <a:cxnLst/>
            <a:rect l="0" t="0" r="0" b="0"/>
            <a:pathLst>
              <a:path w="14288" h="14289">
                <a:moveTo>
                  <a:pt x="0" y="14288"/>
                </a:moveTo>
                <a:lnTo>
                  <a:pt x="7117" y="14288"/>
                </a:lnTo>
                <a:lnTo>
                  <a:pt x="7141" y="8137"/>
                </a:lnTo>
                <a:lnTo>
                  <a:pt x="7935" y="7012"/>
                </a:lnTo>
                <a:lnTo>
                  <a:pt x="9259" y="5469"/>
                </a:lnTo>
                <a:lnTo>
                  <a:pt x="14261" y="28"/>
                </a:lnTo>
                <a:lnTo>
                  <a:pt x="7230" y="0"/>
                </a:lnTo>
                <a:lnTo>
                  <a:pt x="14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4" name="SMARTPenAnnotation148"/>
          <p:cNvSpPr/>
          <p:nvPr/>
        </p:nvSpPr>
        <p:spPr>
          <a:xfrm>
            <a:off x="2071690" y="4136318"/>
            <a:ext cx="127179" cy="214189"/>
          </a:xfrm>
          <a:custGeom>
            <a:avLst/>
            <a:gdLst/>
            <a:ahLst/>
            <a:cxnLst/>
            <a:rect l="0" t="0" r="0" b="0"/>
            <a:pathLst>
              <a:path w="127179" h="214189">
                <a:moveTo>
                  <a:pt x="121441" y="7057"/>
                </a:moveTo>
                <a:lnTo>
                  <a:pt x="121441" y="0"/>
                </a:lnTo>
                <a:lnTo>
                  <a:pt x="121441" y="3731"/>
                </a:lnTo>
                <a:lnTo>
                  <a:pt x="120647" y="4840"/>
                </a:lnTo>
                <a:lnTo>
                  <a:pt x="119324" y="5579"/>
                </a:lnTo>
                <a:lnTo>
                  <a:pt x="117649" y="6072"/>
                </a:lnTo>
                <a:lnTo>
                  <a:pt x="115737" y="7193"/>
                </a:lnTo>
                <a:lnTo>
                  <a:pt x="113670" y="8735"/>
                </a:lnTo>
                <a:lnTo>
                  <a:pt x="111498" y="10557"/>
                </a:lnTo>
                <a:lnTo>
                  <a:pt x="109256" y="12565"/>
                </a:lnTo>
                <a:lnTo>
                  <a:pt x="104648" y="16913"/>
                </a:lnTo>
                <a:lnTo>
                  <a:pt x="97592" y="23824"/>
                </a:lnTo>
                <a:lnTo>
                  <a:pt x="94429" y="25379"/>
                </a:lnTo>
                <a:lnTo>
                  <a:pt x="90733" y="26415"/>
                </a:lnTo>
                <a:lnTo>
                  <a:pt x="86681" y="27106"/>
                </a:lnTo>
                <a:lnTo>
                  <a:pt x="82393" y="28361"/>
                </a:lnTo>
                <a:lnTo>
                  <a:pt x="77946" y="29990"/>
                </a:lnTo>
                <a:lnTo>
                  <a:pt x="73394" y="31871"/>
                </a:lnTo>
                <a:lnTo>
                  <a:pt x="68772" y="33918"/>
                </a:lnTo>
                <a:lnTo>
                  <a:pt x="59403" y="38310"/>
                </a:lnTo>
                <a:lnTo>
                  <a:pt x="54683" y="39798"/>
                </a:lnTo>
                <a:lnTo>
                  <a:pt x="49948" y="40790"/>
                </a:lnTo>
                <a:lnTo>
                  <a:pt x="45204" y="41452"/>
                </a:lnTo>
                <a:lnTo>
                  <a:pt x="42041" y="42687"/>
                </a:lnTo>
                <a:lnTo>
                  <a:pt x="39933" y="44304"/>
                </a:lnTo>
                <a:lnTo>
                  <a:pt x="38527" y="46176"/>
                </a:lnTo>
                <a:lnTo>
                  <a:pt x="36796" y="47423"/>
                </a:lnTo>
                <a:lnTo>
                  <a:pt x="34849" y="48255"/>
                </a:lnTo>
                <a:lnTo>
                  <a:pt x="32756" y="48810"/>
                </a:lnTo>
                <a:lnTo>
                  <a:pt x="30568" y="49180"/>
                </a:lnTo>
                <a:lnTo>
                  <a:pt x="28315" y="49426"/>
                </a:lnTo>
                <a:lnTo>
                  <a:pt x="26019" y="49590"/>
                </a:lnTo>
                <a:lnTo>
                  <a:pt x="23695" y="48906"/>
                </a:lnTo>
                <a:lnTo>
                  <a:pt x="21352" y="47656"/>
                </a:lnTo>
                <a:lnTo>
                  <a:pt x="18996" y="46029"/>
                </a:lnTo>
                <a:lnTo>
                  <a:pt x="16632" y="44944"/>
                </a:lnTo>
                <a:lnTo>
                  <a:pt x="14262" y="44222"/>
                </a:lnTo>
                <a:lnTo>
                  <a:pt x="11888" y="43740"/>
                </a:lnTo>
                <a:lnTo>
                  <a:pt x="9512" y="43418"/>
                </a:lnTo>
                <a:lnTo>
                  <a:pt x="7134" y="43204"/>
                </a:lnTo>
                <a:lnTo>
                  <a:pt x="34" y="42778"/>
                </a:lnTo>
                <a:lnTo>
                  <a:pt x="0" y="48926"/>
                </a:lnTo>
                <a:lnTo>
                  <a:pt x="3790" y="53417"/>
                </a:lnTo>
                <a:lnTo>
                  <a:pt x="4907" y="55426"/>
                </a:lnTo>
                <a:lnTo>
                  <a:pt x="6148" y="59775"/>
                </a:lnTo>
                <a:lnTo>
                  <a:pt x="6699" y="64354"/>
                </a:lnTo>
                <a:lnTo>
                  <a:pt x="6945" y="69034"/>
                </a:lnTo>
                <a:lnTo>
                  <a:pt x="7054" y="73761"/>
                </a:lnTo>
                <a:lnTo>
                  <a:pt x="6289" y="76926"/>
                </a:lnTo>
                <a:lnTo>
                  <a:pt x="4985" y="80623"/>
                </a:lnTo>
                <a:lnTo>
                  <a:pt x="3323" y="84676"/>
                </a:lnTo>
                <a:lnTo>
                  <a:pt x="1475" y="91296"/>
                </a:lnTo>
                <a:lnTo>
                  <a:pt x="654" y="96884"/>
                </a:lnTo>
                <a:lnTo>
                  <a:pt x="289" y="102013"/>
                </a:lnTo>
                <a:lnTo>
                  <a:pt x="127" y="106939"/>
                </a:lnTo>
                <a:lnTo>
                  <a:pt x="84" y="109363"/>
                </a:lnTo>
                <a:lnTo>
                  <a:pt x="848" y="110980"/>
                </a:lnTo>
                <a:lnTo>
                  <a:pt x="2152" y="112057"/>
                </a:lnTo>
                <a:lnTo>
                  <a:pt x="3815" y="112776"/>
                </a:lnTo>
                <a:lnTo>
                  <a:pt x="4924" y="114049"/>
                </a:lnTo>
                <a:lnTo>
                  <a:pt x="5663" y="115691"/>
                </a:lnTo>
                <a:lnTo>
                  <a:pt x="6155" y="117580"/>
                </a:lnTo>
                <a:lnTo>
                  <a:pt x="7278" y="118838"/>
                </a:lnTo>
                <a:lnTo>
                  <a:pt x="8819" y="119678"/>
                </a:lnTo>
                <a:lnTo>
                  <a:pt x="13965" y="121258"/>
                </a:lnTo>
                <a:lnTo>
                  <a:pt x="16259" y="119197"/>
                </a:lnTo>
                <a:lnTo>
                  <a:pt x="21541" y="114076"/>
                </a:lnTo>
                <a:lnTo>
                  <a:pt x="24918" y="110712"/>
                </a:lnTo>
                <a:lnTo>
                  <a:pt x="26930" y="109498"/>
                </a:lnTo>
                <a:lnTo>
                  <a:pt x="29065" y="108688"/>
                </a:lnTo>
                <a:lnTo>
                  <a:pt x="31282" y="108149"/>
                </a:lnTo>
                <a:lnTo>
                  <a:pt x="33553" y="106995"/>
                </a:lnTo>
                <a:lnTo>
                  <a:pt x="35862" y="105432"/>
                </a:lnTo>
                <a:lnTo>
                  <a:pt x="38194" y="103596"/>
                </a:lnTo>
                <a:lnTo>
                  <a:pt x="41337" y="101579"/>
                </a:lnTo>
                <a:lnTo>
                  <a:pt x="45019" y="99440"/>
                </a:lnTo>
                <a:lnTo>
                  <a:pt x="49062" y="97221"/>
                </a:lnTo>
                <a:lnTo>
                  <a:pt x="52551" y="95741"/>
                </a:lnTo>
                <a:lnTo>
                  <a:pt x="55670" y="94755"/>
                </a:lnTo>
                <a:lnTo>
                  <a:pt x="58544" y="94097"/>
                </a:lnTo>
                <a:lnTo>
                  <a:pt x="61253" y="93658"/>
                </a:lnTo>
                <a:lnTo>
                  <a:pt x="63853" y="93366"/>
                </a:lnTo>
                <a:lnTo>
                  <a:pt x="66380" y="93171"/>
                </a:lnTo>
                <a:lnTo>
                  <a:pt x="69652" y="93041"/>
                </a:lnTo>
                <a:lnTo>
                  <a:pt x="77522" y="92897"/>
                </a:lnTo>
                <a:lnTo>
                  <a:pt x="81843" y="93652"/>
                </a:lnTo>
                <a:lnTo>
                  <a:pt x="86311" y="94950"/>
                </a:lnTo>
                <a:lnTo>
                  <a:pt x="90877" y="96608"/>
                </a:lnTo>
                <a:lnTo>
                  <a:pt x="93921" y="98508"/>
                </a:lnTo>
                <a:lnTo>
                  <a:pt x="95951" y="100567"/>
                </a:lnTo>
                <a:lnTo>
                  <a:pt x="97303" y="102735"/>
                </a:lnTo>
                <a:lnTo>
                  <a:pt x="98999" y="104180"/>
                </a:lnTo>
                <a:lnTo>
                  <a:pt x="100924" y="105143"/>
                </a:lnTo>
                <a:lnTo>
                  <a:pt x="103000" y="105785"/>
                </a:lnTo>
                <a:lnTo>
                  <a:pt x="105178" y="107801"/>
                </a:lnTo>
                <a:lnTo>
                  <a:pt x="107424" y="110732"/>
                </a:lnTo>
                <a:lnTo>
                  <a:pt x="109715" y="114273"/>
                </a:lnTo>
                <a:lnTo>
                  <a:pt x="112036" y="117428"/>
                </a:lnTo>
                <a:lnTo>
                  <a:pt x="114377" y="120325"/>
                </a:lnTo>
                <a:lnTo>
                  <a:pt x="116732" y="123051"/>
                </a:lnTo>
                <a:lnTo>
                  <a:pt x="119095" y="125661"/>
                </a:lnTo>
                <a:lnTo>
                  <a:pt x="123838" y="130678"/>
                </a:lnTo>
                <a:lnTo>
                  <a:pt x="125420" y="133921"/>
                </a:lnTo>
                <a:lnTo>
                  <a:pt x="126475" y="137670"/>
                </a:lnTo>
                <a:lnTo>
                  <a:pt x="127178" y="141758"/>
                </a:lnTo>
                <a:lnTo>
                  <a:pt x="126853" y="145276"/>
                </a:lnTo>
                <a:lnTo>
                  <a:pt x="125843" y="148415"/>
                </a:lnTo>
                <a:lnTo>
                  <a:pt x="124375" y="151302"/>
                </a:lnTo>
                <a:lnTo>
                  <a:pt x="123397" y="154814"/>
                </a:lnTo>
                <a:lnTo>
                  <a:pt x="122745" y="158743"/>
                </a:lnTo>
                <a:lnTo>
                  <a:pt x="122310" y="162949"/>
                </a:lnTo>
                <a:lnTo>
                  <a:pt x="121227" y="167341"/>
                </a:lnTo>
                <a:lnTo>
                  <a:pt x="119711" y="171857"/>
                </a:lnTo>
                <a:lnTo>
                  <a:pt x="117906" y="176455"/>
                </a:lnTo>
                <a:lnTo>
                  <a:pt x="115909" y="180314"/>
                </a:lnTo>
                <a:lnTo>
                  <a:pt x="113784" y="183680"/>
                </a:lnTo>
                <a:lnTo>
                  <a:pt x="111574" y="186718"/>
                </a:lnTo>
                <a:lnTo>
                  <a:pt x="109307" y="189537"/>
                </a:lnTo>
                <a:lnTo>
                  <a:pt x="107002" y="192210"/>
                </a:lnTo>
                <a:lnTo>
                  <a:pt x="104671" y="194786"/>
                </a:lnTo>
                <a:lnTo>
                  <a:pt x="99965" y="199765"/>
                </a:lnTo>
                <a:lnTo>
                  <a:pt x="97598" y="202204"/>
                </a:lnTo>
                <a:lnTo>
                  <a:pt x="94433" y="204624"/>
                </a:lnTo>
                <a:lnTo>
                  <a:pt x="90736" y="207030"/>
                </a:lnTo>
                <a:lnTo>
                  <a:pt x="86683" y="209429"/>
                </a:lnTo>
                <a:lnTo>
                  <a:pt x="83188" y="211027"/>
                </a:lnTo>
                <a:lnTo>
                  <a:pt x="80064" y="212094"/>
                </a:lnTo>
                <a:lnTo>
                  <a:pt x="73139" y="213804"/>
                </a:lnTo>
                <a:lnTo>
                  <a:pt x="70075" y="214038"/>
                </a:lnTo>
                <a:lnTo>
                  <a:pt x="66068" y="214142"/>
                </a:lnTo>
                <a:lnTo>
                  <a:pt x="61641" y="214188"/>
                </a:lnTo>
                <a:lnTo>
                  <a:pt x="60143" y="213407"/>
                </a:lnTo>
                <a:lnTo>
                  <a:pt x="59144" y="212092"/>
                </a:lnTo>
                <a:lnTo>
                  <a:pt x="58479" y="210422"/>
                </a:lnTo>
                <a:lnTo>
                  <a:pt x="57241" y="209308"/>
                </a:lnTo>
                <a:lnTo>
                  <a:pt x="55622" y="208566"/>
                </a:lnTo>
                <a:lnTo>
                  <a:pt x="53749" y="208071"/>
                </a:lnTo>
                <a:lnTo>
                  <a:pt x="52501" y="206948"/>
                </a:lnTo>
                <a:lnTo>
                  <a:pt x="51668" y="205405"/>
                </a:lnTo>
                <a:lnTo>
                  <a:pt x="50003" y="199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5" name="SMARTPenAnnotation149"/>
          <p:cNvSpPr/>
          <p:nvPr/>
        </p:nvSpPr>
        <p:spPr>
          <a:xfrm>
            <a:off x="2300287" y="4136231"/>
            <a:ext cx="7145" cy="171451"/>
          </a:xfrm>
          <a:custGeom>
            <a:avLst/>
            <a:gdLst/>
            <a:ahLst/>
            <a:cxnLst/>
            <a:rect l="0" t="0" r="0" b="0"/>
            <a:pathLst>
              <a:path w="7145" h="171451">
                <a:moveTo>
                  <a:pt x="0" y="0"/>
                </a:moveTo>
                <a:lnTo>
                  <a:pt x="0" y="166651"/>
                </a:lnTo>
                <a:lnTo>
                  <a:pt x="794" y="168251"/>
                </a:lnTo>
                <a:lnTo>
                  <a:pt x="2117" y="169317"/>
                </a:lnTo>
                <a:lnTo>
                  <a:pt x="714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6" name="SMARTPenAnnotation150"/>
          <p:cNvSpPr/>
          <p:nvPr/>
        </p:nvSpPr>
        <p:spPr>
          <a:xfrm>
            <a:off x="2400300" y="4129087"/>
            <a:ext cx="107156" cy="191852"/>
          </a:xfrm>
          <a:custGeom>
            <a:avLst/>
            <a:gdLst/>
            <a:ahLst/>
            <a:cxnLst/>
            <a:rect l="0" t="0" r="0" b="0"/>
            <a:pathLst>
              <a:path w="107156" h="191852">
                <a:moveTo>
                  <a:pt x="35718" y="0"/>
                </a:moveTo>
                <a:lnTo>
                  <a:pt x="28582" y="0"/>
                </a:lnTo>
                <a:lnTo>
                  <a:pt x="18632" y="9943"/>
                </a:lnTo>
                <a:lnTo>
                  <a:pt x="17184" y="12979"/>
                </a:lnTo>
                <a:lnTo>
                  <a:pt x="16218" y="16590"/>
                </a:lnTo>
                <a:lnTo>
                  <a:pt x="15574" y="20585"/>
                </a:lnTo>
                <a:lnTo>
                  <a:pt x="14352" y="24042"/>
                </a:lnTo>
                <a:lnTo>
                  <a:pt x="12743" y="27141"/>
                </a:lnTo>
                <a:lnTo>
                  <a:pt x="10876" y="30000"/>
                </a:lnTo>
                <a:lnTo>
                  <a:pt x="8838" y="33494"/>
                </a:lnTo>
                <a:lnTo>
                  <a:pt x="6686" y="37411"/>
                </a:lnTo>
                <a:lnTo>
                  <a:pt x="4457" y="41609"/>
                </a:lnTo>
                <a:lnTo>
                  <a:pt x="2971" y="45202"/>
                </a:lnTo>
                <a:lnTo>
                  <a:pt x="1981" y="48391"/>
                </a:lnTo>
                <a:lnTo>
                  <a:pt x="1320" y="51310"/>
                </a:lnTo>
                <a:lnTo>
                  <a:pt x="880" y="54845"/>
                </a:lnTo>
                <a:lnTo>
                  <a:pt x="587" y="58788"/>
                </a:lnTo>
                <a:lnTo>
                  <a:pt x="261" y="66609"/>
                </a:lnTo>
                <a:lnTo>
                  <a:pt x="115" y="72731"/>
                </a:lnTo>
                <a:lnTo>
                  <a:pt x="0" y="115593"/>
                </a:lnTo>
                <a:lnTo>
                  <a:pt x="794" y="119131"/>
                </a:lnTo>
                <a:lnTo>
                  <a:pt x="2117" y="123077"/>
                </a:lnTo>
                <a:lnTo>
                  <a:pt x="3792" y="127295"/>
                </a:lnTo>
                <a:lnTo>
                  <a:pt x="5703" y="130901"/>
                </a:lnTo>
                <a:lnTo>
                  <a:pt x="7771" y="134098"/>
                </a:lnTo>
                <a:lnTo>
                  <a:pt x="9943" y="137024"/>
                </a:lnTo>
                <a:lnTo>
                  <a:pt x="12356" y="142391"/>
                </a:lnTo>
                <a:lnTo>
                  <a:pt x="13000" y="144934"/>
                </a:lnTo>
                <a:lnTo>
                  <a:pt x="15832" y="149875"/>
                </a:lnTo>
                <a:lnTo>
                  <a:pt x="17698" y="152304"/>
                </a:lnTo>
                <a:lnTo>
                  <a:pt x="19736" y="154718"/>
                </a:lnTo>
                <a:lnTo>
                  <a:pt x="21888" y="157120"/>
                </a:lnTo>
                <a:lnTo>
                  <a:pt x="24117" y="159515"/>
                </a:lnTo>
                <a:lnTo>
                  <a:pt x="26397" y="161112"/>
                </a:lnTo>
                <a:lnTo>
                  <a:pt x="28710" y="162177"/>
                </a:lnTo>
                <a:lnTo>
                  <a:pt x="31046" y="162887"/>
                </a:lnTo>
                <a:lnTo>
                  <a:pt x="32604" y="164154"/>
                </a:lnTo>
                <a:lnTo>
                  <a:pt x="33642" y="165792"/>
                </a:lnTo>
                <a:lnTo>
                  <a:pt x="34334" y="167678"/>
                </a:lnTo>
                <a:lnTo>
                  <a:pt x="35589" y="168935"/>
                </a:lnTo>
                <a:lnTo>
                  <a:pt x="37220" y="169773"/>
                </a:lnTo>
                <a:lnTo>
                  <a:pt x="39100" y="170333"/>
                </a:lnTo>
                <a:lnTo>
                  <a:pt x="41942" y="170705"/>
                </a:lnTo>
                <a:lnTo>
                  <a:pt x="45424" y="170954"/>
                </a:lnTo>
                <a:lnTo>
                  <a:pt x="52732" y="171229"/>
                </a:lnTo>
                <a:lnTo>
                  <a:pt x="62614" y="171421"/>
                </a:lnTo>
                <a:lnTo>
                  <a:pt x="71381" y="171442"/>
                </a:lnTo>
                <a:lnTo>
                  <a:pt x="74574" y="170651"/>
                </a:lnTo>
                <a:lnTo>
                  <a:pt x="77497" y="169330"/>
                </a:lnTo>
                <a:lnTo>
                  <a:pt x="80240" y="167655"/>
                </a:lnTo>
                <a:lnTo>
                  <a:pt x="82862" y="165745"/>
                </a:lnTo>
                <a:lnTo>
                  <a:pt x="85404" y="163678"/>
                </a:lnTo>
                <a:lnTo>
                  <a:pt x="87892" y="161506"/>
                </a:lnTo>
                <a:lnTo>
                  <a:pt x="90344" y="159265"/>
                </a:lnTo>
                <a:lnTo>
                  <a:pt x="95186" y="154657"/>
                </a:lnTo>
                <a:lnTo>
                  <a:pt x="96795" y="152317"/>
                </a:lnTo>
                <a:lnTo>
                  <a:pt x="98582" y="147601"/>
                </a:lnTo>
                <a:lnTo>
                  <a:pt x="101493" y="142859"/>
                </a:lnTo>
                <a:lnTo>
                  <a:pt x="103381" y="140483"/>
                </a:lnTo>
                <a:lnTo>
                  <a:pt x="104639" y="138106"/>
                </a:lnTo>
                <a:lnTo>
                  <a:pt x="106037" y="133347"/>
                </a:lnTo>
                <a:lnTo>
                  <a:pt x="106659" y="128586"/>
                </a:lnTo>
                <a:lnTo>
                  <a:pt x="107058" y="122855"/>
                </a:lnTo>
                <a:lnTo>
                  <a:pt x="107127" y="118070"/>
                </a:lnTo>
                <a:lnTo>
                  <a:pt x="107155" y="97605"/>
                </a:lnTo>
                <a:lnTo>
                  <a:pt x="106362" y="96026"/>
                </a:lnTo>
                <a:lnTo>
                  <a:pt x="105039" y="94974"/>
                </a:lnTo>
                <a:lnTo>
                  <a:pt x="101005" y="93285"/>
                </a:lnTo>
                <a:lnTo>
                  <a:pt x="98337" y="93054"/>
                </a:lnTo>
                <a:lnTo>
                  <a:pt x="96514" y="92992"/>
                </a:lnTo>
                <a:lnTo>
                  <a:pt x="69321" y="92872"/>
                </a:lnTo>
                <a:lnTo>
                  <a:pt x="66851" y="93665"/>
                </a:lnTo>
                <a:lnTo>
                  <a:pt x="64411" y="94987"/>
                </a:lnTo>
                <a:lnTo>
                  <a:pt x="61991" y="96662"/>
                </a:lnTo>
                <a:lnTo>
                  <a:pt x="60377" y="98573"/>
                </a:lnTo>
                <a:lnTo>
                  <a:pt x="59301" y="100640"/>
                </a:lnTo>
                <a:lnTo>
                  <a:pt x="57312" y="105848"/>
                </a:lnTo>
                <a:lnTo>
                  <a:pt x="55670" y="109459"/>
                </a:lnTo>
                <a:lnTo>
                  <a:pt x="53782" y="113454"/>
                </a:lnTo>
                <a:lnTo>
                  <a:pt x="51729" y="116911"/>
                </a:lnTo>
                <a:lnTo>
                  <a:pt x="49568" y="120009"/>
                </a:lnTo>
                <a:lnTo>
                  <a:pt x="47332" y="122868"/>
                </a:lnTo>
                <a:lnTo>
                  <a:pt x="45842" y="126362"/>
                </a:lnTo>
                <a:lnTo>
                  <a:pt x="44849" y="130279"/>
                </a:lnTo>
                <a:lnTo>
                  <a:pt x="44187" y="134478"/>
                </a:lnTo>
                <a:lnTo>
                  <a:pt x="42951" y="138071"/>
                </a:lnTo>
                <a:lnTo>
                  <a:pt x="41334" y="141260"/>
                </a:lnTo>
                <a:lnTo>
                  <a:pt x="39462" y="144179"/>
                </a:lnTo>
                <a:lnTo>
                  <a:pt x="38214" y="147713"/>
                </a:lnTo>
                <a:lnTo>
                  <a:pt x="37382" y="151657"/>
                </a:lnTo>
                <a:lnTo>
                  <a:pt x="36827" y="155873"/>
                </a:lnTo>
                <a:lnTo>
                  <a:pt x="36458" y="159478"/>
                </a:lnTo>
                <a:lnTo>
                  <a:pt x="36211" y="162675"/>
                </a:lnTo>
                <a:lnTo>
                  <a:pt x="36047" y="165600"/>
                </a:lnTo>
                <a:lnTo>
                  <a:pt x="35143" y="168344"/>
                </a:lnTo>
                <a:lnTo>
                  <a:pt x="32023" y="173509"/>
                </a:lnTo>
                <a:lnTo>
                  <a:pt x="30107" y="178451"/>
                </a:lnTo>
                <a:lnTo>
                  <a:pt x="28877" y="184298"/>
                </a:lnTo>
                <a:lnTo>
                  <a:pt x="29570" y="184778"/>
                </a:lnTo>
                <a:lnTo>
                  <a:pt x="32457" y="185311"/>
                </a:lnTo>
                <a:lnTo>
                  <a:pt x="33544" y="186247"/>
                </a:lnTo>
                <a:lnTo>
                  <a:pt x="34269" y="187665"/>
                </a:lnTo>
                <a:lnTo>
                  <a:pt x="35432" y="191851"/>
                </a:lnTo>
                <a:lnTo>
                  <a:pt x="36321" y="191401"/>
                </a:lnTo>
                <a:lnTo>
                  <a:pt x="39426" y="188783"/>
                </a:lnTo>
                <a:lnTo>
                  <a:pt x="42862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7" name="SMARTPenAnnotation151"/>
          <p:cNvSpPr/>
          <p:nvPr/>
        </p:nvSpPr>
        <p:spPr>
          <a:xfrm>
            <a:off x="2586037" y="4100512"/>
            <a:ext cx="21432" cy="185739"/>
          </a:xfrm>
          <a:custGeom>
            <a:avLst/>
            <a:gdLst/>
            <a:ahLst/>
            <a:cxnLst/>
            <a:rect l="0" t="0" r="0" b="0"/>
            <a:pathLst>
              <a:path w="21432" h="185739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5654" y="14784"/>
                </a:lnTo>
                <a:lnTo>
                  <a:pt x="6151" y="17000"/>
                </a:lnTo>
                <a:lnTo>
                  <a:pt x="6702" y="21579"/>
                </a:lnTo>
                <a:lnTo>
                  <a:pt x="6948" y="27053"/>
                </a:lnTo>
                <a:lnTo>
                  <a:pt x="7105" y="43503"/>
                </a:lnTo>
                <a:lnTo>
                  <a:pt x="7136" y="58246"/>
                </a:lnTo>
                <a:lnTo>
                  <a:pt x="7932" y="61850"/>
                </a:lnTo>
                <a:lnTo>
                  <a:pt x="9257" y="65839"/>
                </a:lnTo>
                <a:lnTo>
                  <a:pt x="10934" y="70087"/>
                </a:lnTo>
                <a:lnTo>
                  <a:pt x="12052" y="74506"/>
                </a:lnTo>
                <a:lnTo>
                  <a:pt x="12797" y="79039"/>
                </a:lnTo>
                <a:lnTo>
                  <a:pt x="13294" y="83649"/>
                </a:lnTo>
                <a:lnTo>
                  <a:pt x="13625" y="88310"/>
                </a:lnTo>
                <a:lnTo>
                  <a:pt x="13846" y="93004"/>
                </a:lnTo>
                <a:lnTo>
                  <a:pt x="14091" y="102454"/>
                </a:lnTo>
                <a:lnTo>
                  <a:pt x="14285" y="150989"/>
                </a:lnTo>
                <a:lnTo>
                  <a:pt x="15080" y="154635"/>
                </a:lnTo>
                <a:lnTo>
                  <a:pt x="16403" y="158652"/>
                </a:lnTo>
                <a:lnTo>
                  <a:pt x="18079" y="162918"/>
                </a:lnTo>
                <a:lnTo>
                  <a:pt x="19197" y="166556"/>
                </a:lnTo>
                <a:lnTo>
                  <a:pt x="19942" y="169775"/>
                </a:lnTo>
                <a:lnTo>
                  <a:pt x="20438" y="172714"/>
                </a:lnTo>
                <a:lnTo>
                  <a:pt x="20990" y="178098"/>
                </a:lnTo>
                <a:lnTo>
                  <a:pt x="21431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8" name="SMARTPenAnnotation152"/>
          <p:cNvSpPr/>
          <p:nvPr/>
        </p:nvSpPr>
        <p:spPr>
          <a:xfrm>
            <a:off x="178593" y="4386262"/>
            <a:ext cx="564358" cy="14289"/>
          </a:xfrm>
          <a:custGeom>
            <a:avLst/>
            <a:gdLst/>
            <a:ahLst/>
            <a:cxnLst/>
            <a:rect l="0" t="0" r="0" b="0"/>
            <a:pathLst>
              <a:path w="564358" h="14289">
                <a:moveTo>
                  <a:pt x="0" y="7144"/>
                </a:moveTo>
                <a:lnTo>
                  <a:pt x="9943" y="7144"/>
                </a:lnTo>
                <a:lnTo>
                  <a:pt x="12185" y="7938"/>
                </a:lnTo>
                <a:lnTo>
                  <a:pt x="14474" y="9261"/>
                </a:lnTo>
                <a:lnTo>
                  <a:pt x="16793" y="10936"/>
                </a:lnTo>
                <a:lnTo>
                  <a:pt x="19133" y="12054"/>
                </a:lnTo>
                <a:lnTo>
                  <a:pt x="21487" y="12798"/>
                </a:lnTo>
                <a:lnTo>
                  <a:pt x="23849" y="13295"/>
                </a:lnTo>
                <a:lnTo>
                  <a:pt x="26218" y="13626"/>
                </a:lnTo>
                <a:lnTo>
                  <a:pt x="30967" y="13993"/>
                </a:lnTo>
                <a:lnTo>
                  <a:pt x="46187" y="14229"/>
                </a:lnTo>
                <a:lnTo>
                  <a:pt x="132358" y="14288"/>
                </a:lnTo>
                <a:lnTo>
                  <a:pt x="139039" y="13494"/>
                </a:lnTo>
                <a:lnTo>
                  <a:pt x="146668" y="12171"/>
                </a:lnTo>
                <a:lnTo>
                  <a:pt x="154929" y="10495"/>
                </a:lnTo>
                <a:lnTo>
                  <a:pt x="162023" y="9378"/>
                </a:lnTo>
                <a:lnTo>
                  <a:pt x="168341" y="8633"/>
                </a:lnTo>
                <a:lnTo>
                  <a:pt x="174140" y="8137"/>
                </a:lnTo>
                <a:lnTo>
                  <a:pt x="180387" y="7806"/>
                </a:lnTo>
                <a:lnTo>
                  <a:pt x="193678" y="7438"/>
                </a:lnTo>
                <a:lnTo>
                  <a:pt x="260988" y="7152"/>
                </a:lnTo>
                <a:lnTo>
                  <a:pt x="269242" y="6355"/>
                </a:lnTo>
                <a:lnTo>
                  <a:pt x="277126" y="5031"/>
                </a:lnTo>
                <a:lnTo>
                  <a:pt x="284763" y="3354"/>
                </a:lnTo>
                <a:lnTo>
                  <a:pt x="292236" y="2236"/>
                </a:lnTo>
                <a:lnTo>
                  <a:pt x="299599" y="1491"/>
                </a:lnTo>
                <a:lnTo>
                  <a:pt x="306889" y="994"/>
                </a:lnTo>
                <a:lnTo>
                  <a:pt x="314130" y="662"/>
                </a:lnTo>
                <a:lnTo>
                  <a:pt x="328526" y="295"/>
                </a:lnTo>
                <a:lnTo>
                  <a:pt x="504702" y="0"/>
                </a:lnTo>
                <a:lnTo>
                  <a:pt x="509505" y="794"/>
                </a:lnTo>
                <a:lnTo>
                  <a:pt x="514295" y="2117"/>
                </a:lnTo>
                <a:lnTo>
                  <a:pt x="519076" y="3792"/>
                </a:lnTo>
                <a:lnTo>
                  <a:pt x="523851" y="4910"/>
                </a:lnTo>
                <a:lnTo>
                  <a:pt x="528622" y="5654"/>
                </a:lnTo>
                <a:lnTo>
                  <a:pt x="533389" y="6151"/>
                </a:lnTo>
                <a:lnTo>
                  <a:pt x="537362" y="6482"/>
                </a:lnTo>
                <a:lnTo>
                  <a:pt x="543892" y="6850"/>
                </a:lnTo>
                <a:lnTo>
                  <a:pt x="561099" y="7127"/>
                </a:lnTo>
                <a:lnTo>
                  <a:pt x="56435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9" name="SMARTPenAnnotation153"/>
          <p:cNvSpPr/>
          <p:nvPr/>
        </p:nvSpPr>
        <p:spPr>
          <a:xfrm>
            <a:off x="214312" y="4579466"/>
            <a:ext cx="7145" cy="42541"/>
          </a:xfrm>
          <a:custGeom>
            <a:avLst/>
            <a:gdLst/>
            <a:ahLst/>
            <a:cxnLst/>
            <a:rect l="0" t="0" r="0" b="0"/>
            <a:pathLst>
              <a:path w="7145" h="42541">
                <a:moveTo>
                  <a:pt x="0" y="42540"/>
                </a:moveTo>
                <a:lnTo>
                  <a:pt x="0" y="18629"/>
                </a:lnTo>
                <a:lnTo>
                  <a:pt x="794" y="17075"/>
                </a:lnTo>
                <a:lnTo>
                  <a:pt x="2117" y="16038"/>
                </a:lnTo>
                <a:lnTo>
                  <a:pt x="3792" y="15347"/>
                </a:lnTo>
                <a:lnTo>
                  <a:pt x="4909" y="14093"/>
                </a:lnTo>
                <a:lnTo>
                  <a:pt x="5654" y="12462"/>
                </a:lnTo>
                <a:lnTo>
                  <a:pt x="6850" y="7936"/>
                </a:lnTo>
                <a:lnTo>
                  <a:pt x="6948" y="6771"/>
                </a:lnTo>
                <a:lnTo>
                  <a:pt x="7013" y="5200"/>
                </a:lnTo>
                <a:lnTo>
                  <a:pt x="7057" y="3359"/>
                </a:lnTo>
                <a:lnTo>
                  <a:pt x="6292" y="2132"/>
                </a:lnTo>
                <a:lnTo>
                  <a:pt x="4988" y="1314"/>
                </a:lnTo>
                <a:lnTo>
                  <a:pt x="985" y="0"/>
                </a:lnTo>
                <a:lnTo>
                  <a:pt x="657" y="686"/>
                </a:lnTo>
                <a:lnTo>
                  <a:pt x="438" y="1938"/>
                </a:lnTo>
                <a:lnTo>
                  <a:pt x="87" y="5857"/>
                </a:lnTo>
                <a:lnTo>
                  <a:pt x="851" y="6972"/>
                </a:lnTo>
                <a:lnTo>
                  <a:pt x="2155" y="8509"/>
                </a:lnTo>
                <a:lnTo>
                  <a:pt x="3818" y="10327"/>
                </a:lnTo>
                <a:lnTo>
                  <a:pt x="4927" y="12333"/>
                </a:lnTo>
                <a:lnTo>
                  <a:pt x="5666" y="14465"/>
                </a:lnTo>
                <a:lnTo>
                  <a:pt x="7057" y="20719"/>
                </a:lnTo>
                <a:lnTo>
                  <a:pt x="7086" y="21643"/>
                </a:lnTo>
                <a:lnTo>
                  <a:pt x="7144" y="282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0" name="SMARTPenAnnotation154"/>
          <p:cNvSpPr/>
          <p:nvPr/>
        </p:nvSpPr>
        <p:spPr>
          <a:xfrm>
            <a:off x="300073" y="4471987"/>
            <a:ext cx="120292" cy="185640"/>
          </a:xfrm>
          <a:custGeom>
            <a:avLst/>
            <a:gdLst/>
            <a:ahLst/>
            <a:cxnLst/>
            <a:rect l="0" t="0" r="0" b="0"/>
            <a:pathLst>
              <a:path w="120292" h="185640">
                <a:moveTo>
                  <a:pt x="42827" y="0"/>
                </a:moveTo>
                <a:lnTo>
                  <a:pt x="39034" y="3792"/>
                </a:lnTo>
                <a:lnTo>
                  <a:pt x="37917" y="5703"/>
                </a:lnTo>
                <a:lnTo>
                  <a:pt x="36676" y="9943"/>
                </a:lnTo>
                <a:lnTo>
                  <a:pt x="36124" y="14473"/>
                </a:lnTo>
                <a:lnTo>
                  <a:pt x="35977" y="16792"/>
                </a:lnTo>
                <a:lnTo>
                  <a:pt x="35085" y="19926"/>
                </a:lnTo>
                <a:lnTo>
                  <a:pt x="33697" y="23603"/>
                </a:lnTo>
                <a:lnTo>
                  <a:pt x="31978" y="27641"/>
                </a:lnTo>
                <a:lnTo>
                  <a:pt x="30038" y="31128"/>
                </a:lnTo>
                <a:lnTo>
                  <a:pt x="27951" y="34246"/>
                </a:lnTo>
                <a:lnTo>
                  <a:pt x="25765" y="37118"/>
                </a:lnTo>
                <a:lnTo>
                  <a:pt x="24309" y="40620"/>
                </a:lnTo>
                <a:lnTo>
                  <a:pt x="23338" y="44543"/>
                </a:lnTo>
                <a:lnTo>
                  <a:pt x="22690" y="48745"/>
                </a:lnTo>
                <a:lnTo>
                  <a:pt x="21465" y="53134"/>
                </a:lnTo>
                <a:lnTo>
                  <a:pt x="19854" y="57648"/>
                </a:lnTo>
                <a:lnTo>
                  <a:pt x="17987" y="62244"/>
                </a:lnTo>
                <a:lnTo>
                  <a:pt x="15948" y="66896"/>
                </a:lnTo>
                <a:lnTo>
                  <a:pt x="11566" y="76299"/>
                </a:lnTo>
                <a:lnTo>
                  <a:pt x="4636" y="90517"/>
                </a:lnTo>
                <a:lnTo>
                  <a:pt x="3079" y="94476"/>
                </a:lnTo>
                <a:lnTo>
                  <a:pt x="2041" y="97909"/>
                </a:lnTo>
                <a:lnTo>
                  <a:pt x="1348" y="100992"/>
                </a:lnTo>
                <a:lnTo>
                  <a:pt x="887" y="104634"/>
                </a:lnTo>
                <a:lnTo>
                  <a:pt x="579" y="108650"/>
                </a:lnTo>
                <a:lnTo>
                  <a:pt x="237" y="116551"/>
                </a:lnTo>
                <a:lnTo>
                  <a:pt x="86" y="122709"/>
                </a:lnTo>
                <a:lnTo>
                  <a:pt x="0" y="134430"/>
                </a:lnTo>
                <a:lnTo>
                  <a:pt x="782" y="138039"/>
                </a:lnTo>
                <a:lnTo>
                  <a:pt x="2097" y="141239"/>
                </a:lnTo>
                <a:lnTo>
                  <a:pt x="4881" y="146910"/>
                </a:lnTo>
                <a:lnTo>
                  <a:pt x="6118" y="152077"/>
                </a:lnTo>
                <a:lnTo>
                  <a:pt x="8784" y="157019"/>
                </a:lnTo>
                <a:lnTo>
                  <a:pt x="10607" y="159448"/>
                </a:lnTo>
                <a:lnTo>
                  <a:pt x="12615" y="161861"/>
                </a:lnTo>
                <a:lnTo>
                  <a:pt x="14748" y="164264"/>
                </a:lnTo>
                <a:lnTo>
                  <a:pt x="16964" y="166659"/>
                </a:lnTo>
                <a:lnTo>
                  <a:pt x="18441" y="169050"/>
                </a:lnTo>
                <a:lnTo>
                  <a:pt x="20082" y="173823"/>
                </a:lnTo>
                <a:lnTo>
                  <a:pt x="21314" y="175413"/>
                </a:lnTo>
                <a:lnTo>
                  <a:pt x="22928" y="176473"/>
                </a:lnTo>
                <a:lnTo>
                  <a:pt x="24799" y="177180"/>
                </a:lnTo>
                <a:lnTo>
                  <a:pt x="26839" y="178445"/>
                </a:lnTo>
                <a:lnTo>
                  <a:pt x="28993" y="180082"/>
                </a:lnTo>
                <a:lnTo>
                  <a:pt x="31223" y="181967"/>
                </a:lnTo>
                <a:lnTo>
                  <a:pt x="33503" y="183224"/>
                </a:lnTo>
                <a:lnTo>
                  <a:pt x="35817" y="184062"/>
                </a:lnTo>
                <a:lnTo>
                  <a:pt x="38154" y="184621"/>
                </a:lnTo>
                <a:lnTo>
                  <a:pt x="40505" y="184993"/>
                </a:lnTo>
                <a:lnTo>
                  <a:pt x="42866" y="185241"/>
                </a:lnTo>
                <a:lnTo>
                  <a:pt x="45234" y="185407"/>
                </a:lnTo>
                <a:lnTo>
                  <a:pt x="47607" y="185517"/>
                </a:lnTo>
                <a:lnTo>
                  <a:pt x="52359" y="185639"/>
                </a:lnTo>
                <a:lnTo>
                  <a:pt x="54738" y="184879"/>
                </a:lnTo>
                <a:lnTo>
                  <a:pt x="57118" y="183578"/>
                </a:lnTo>
                <a:lnTo>
                  <a:pt x="59498" y="181916"/>
                </a:lnTo>
                <a:lnTo>
                  <a:pt x="62672" y="180809"/>
                </a:lnTo>
                <a:lnTo>
                  <a:pt x="66375" y="180070"/>
                </a:lnTo>
                <a:lnTo>
                  <a:pt x="70432" y="179578"/>
                </a:lnTo>
                <a:lnTo>
                  <a:pt x="73136" y="178457"/>
                </a:lnTo>
                <a:lnTo>
                  <a:pt x="74939" y="176915"/>
                </a:lnTo>
                <a:lnTo>
                  <a:pt x="77736" y="173085"/>
                </a:lnTo>
                <a:lnTo>
                  <a:pt x="79594" y="170952"/>
                </a:lnTo>
                <a:lnTo>
                  <a:pt x="81625" y="168737"/>
                </a:lnTo>
                <a:lnTo>
                  <a:pt x="86000" y="164159"/>
                </a:lnTo>
                <a:lnTo>
                  <a:pt x="95275" y="154752"/>
                </a:lnTo>
                <a:lnTo>
                  <a:pt x="97636" y="151587"/>
                </a:lnTo>
                <a:lnTo>
                  <a:pt x="100004" y="147889"/>
                </a:lnTo>
                <a:lnTo>
                  <a:pt x="102376" y="143837"/>
                </a:lnTo>
                <a:lnTo>
                  <a:pt x="104751" y="140341"/>
                </a:lnTo>
                <a:lnTo>
                  <a:pt x="107128" y="137217"/>
                </a:lnTo>
                <a:lnTo>
                  <a:pt x="109507" y="134340"/>
                </a:lnTo>
                <a:lnTo>
                  <a:pt x="112150" y="129028"/>
                </a:lnTo>
                <a:lnTo>
                  <a:pt x="112854" y="126500"/>
                </a:lnTo>
                <a:lnTo>
                  <a:pt x="115754" y="121574"/>
                </a:lnTo>
                <a:lnTo>
                  <a:pt x="117639" y="119149"/>
                </a:lnTo>
                <a:lnTo>
                  <a:pt x="119733" y="114339"/>
                </a:lnTo>
                <a:lnTo>
                  <a:pt x="120291" y="111945"/>
                </a:lnTo>
                <a:lnTo>
                  <a:pt x="119870" y="109555"/>
                </a:lnTo>
                <a:lnTo>
                  <a:pt x="117285" y="104783"/>
                </a:lnTo>
                <a:lnTo>
                  <a:pt x="114529" y="100431"/>
                </a:lnTo>
                <a:lnTo>
                  <a:pt x="112265" y="98082"/>
                </a:lnTo>
                <a:lnTo>
                  <a:pt x="110550" y="96344"/>
                </a:lnTo>
                <a:lnTo>
                  <a:pt x="108613" y="95186"/>
                </a:lnTo>
                <a:lnTo>
                  <a:pt x="106528" y="94414"/>
                </a:lnTo>
                <a:lnTo>
                  <a:pt x="104344" y="93899"/>
                </a:lnTo>
                <a:lnTo>
                  <a:pt x="102095" y="94349"/>
                </a:lnTo>
                <a:lnTo>
                  <a:pt x="99801" y="95443"/>
                </a:lnTo>
                <a:lnTo>
                  <a:pt x="97478" y="96966"/>
                </a:lnTo>
                <a:lnTo>
                  <a:pt x="95136" y="97982"/>
                </a:lnTo>
                <a:lnTo>
                  <a:pt x="92781" y="98659"/>
                </a:lnTo>
                <a:lnTo>
                  <a:pt x="90417" y="99110"/>
                </a:lnTo>
                <a:lnTo>
                  <a:pt x="88047" y="99411"/>
                </a:lnTo>
                <a:lnTo>
                  <a:pt x="85674" y="99611"/>
                </a:lnTo>
                <a:lnTo>
                  <a:pt x="83297" y="99745"/>
                </a:lnTo>
                <a:lnTo>
                  <a:pt x="80920" y="100628"/>
                </a:lnTo>
                <a:lnTo>
                  <a:pt x="78541" y="102010"/>
                </a:lnTo>
                <a:lnTo>
                  <a:pt x="76161" y="103725"/>
                </a:lnTo>
                <a:lnTo>
                  <a:pt x="73781" y="105663"/>
                </a:lnTo>
                <a:lnTo>
                  <a:pt x="71400" y="107748"/>
                </a:lnTo>
                <a:lnTo>
                  <a:pt x="69019" y="109932"/>
                </a:lnTo>
                <a:lnTo>
                  <a:pt x="66638" y="112975"/>
                </a:lnTo>
                <a:lnTo>
                  <a:pt x="64257" y="116592"/>
                </a:lnTo>
                <a:lnTo>
                  <a:pt x="61876" y="120590"/>
                </a:lnTo>
                <a:lnTo>
                  <a:pt x="59495" y="124050"/>
                </a:lnTo>
                <a:lnTo>
                  <a:pt x="57114" y="127150"/>
                </a:lnTo>
                <a:lnTo>
                  <a:pt x="54733" y="130010"/>
                </a:lnTo>
                <a:lnTo>
                  <a:pt x="52351" y="132711"/>
                </a:lnTo>
                <a:lnTo>
                  <a:pt x="47589" y="137828"/>
                </a:lnTo>
                <a:lnTo>
                  <a:pt x="46002" y="140305"/>
                </a:lnTo>
                <a:lnTo>
                  <a:pt x="44238" y="145172"/>
                </a:lnTo>
                <a:lnTo>
                  <a:pt x="43454" y="149981"/>
                </a:lnTo>
                <a:lnTo>
                  <a:pt x="43105" y="154764"/>
                </a:lnTo>
                <a:lnTo>
                  <a:pt x="42950" y="159536"/>
                </a:lnTo>
                <a:lnTo>
                  <a:pt x="42115" y="161920"/>
                </a:lnTo>
                <a:lnTo>
                  <a:pt x="39071" y="166685"/>
                </a:lnTo>
                <a:lnTo>
                  <a:pt x="38735" y="168273"/>
                </a:lnTo>
                <a:lnTo>
                  <a:pt x="39305" y="169332"/>
                </a:lnTo>
                <a:lnTo>
                  <a:pt x="40479" y="170038"/>
                </a:lnTo>
                <a:lnTo>
                  <a:pt x="41262" y="171303"/>
                </a:lnTo>
                <a:lnTo>
                  <a:pt x="42517" y="176919"/>
                </a:lnTo>
                <a:lnTo>
                  <a:pt x="42620" y="177477"/>
                </a:lnTo>
                <a:lnTo>
                  <a:pt x="43483" y="177849"/>
                </a:lnTo>
                <a:lnTo>
                  <a:pt x="46558" y="178263"/>
                </a:lnTo>
                <a:lnTo>
                  <a:pt x="50090" y="178528"/>
                </a:lnTo>
                <a:lnTo>
                  <a:pt x="57114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1" name="SMARTPenAnnotation155"/>
          <p:cNvSpPr/>
          <p:nvPr/>
        </p:nvSpPr>
        <p:spPr>
          <a:xfrm>
            <a:off x="479722" y="4464968"/>
            <a:ext cx="127392" cy="156922"/>
          </a:xfrm>
          <a:custGeom>
            <a:avLst/>
            <a:gdLst/>
            <a:ahLst/>
            <a:cxnLst/>
            <a:rect l="0" t="0" r="0" b="0"/>
            <a:pathLst>
              <a:path w="127392" h="156922">
                <a:moveTo>
                  <a:pt x="34628" y="21307"/>
                </a:moveTo>
                <a:lnTo>
                  <a:pt x="34628" y="14165"/>
                </a:lnTo>
                <a:lnTo>
                  <a:pt x="30835" y="17956"/>
                </a:lnTo>
                <a:lnTo>
                  <a:pt x="28924" y="19073"/>
                </a:lnTo>
                <a:lnTo>
                  <a:pt x="26857" y="19817"/>
                </a:lnTo>
                <a:lnTo>
                  <a:pt x="24684" y="20314"/>
                </a:lnTo>
                <a:lnTo>
                  <a:pt x="22443" y="22232"/>
                </a:lnTo>
                <a:lnTo>
                  <a:pt x="20154" y="25099"/>
                </a:lnTo>
                <a:lnTo>
                  <a:pt x="17835" y="28597"/>
                </a:lnTo>
                <a:lnTo>
                  <a:pt x="16289" y="31723"/>
                </a:lnTo>
                <a:lnTo>
                  <a:pt x="15258" y="34601"/>
                </a:lnTo>
                <a:lnTo>
                  <a:pt x="14571" y="37313"/>
                </a:lnTo>
                <a:lnTo>
                  <a:pt x="13319" y="39915"/>
                </a:lnTo>
                <a:lnTo>
                  <a:pt x="11690" y="42444"/>
                </a:lnTo>
                <a:lnTo>
                  <a:pt x="9811" y="44923"/>
                </a:lnTo>
                <a:lnTo>
                  <a:pt x="7723" y="49794"/>
                </a:lnTo>
                <a:lnTo>
                  <a:pt x="7166" y="52205"/>
                </a:lnTo>
                <a:lnTo>
                  <a:pt x="4431" y="57000"/>
                </a:lnTo>
                <a:lnTo>
                  <a:pt x="2590" y="59389"/>
                </a:lnTo>
                <a:lnTo>
                  <a:pt x="545" y="64162"/>
                </a:lnTo>
                <a:lnTo>
                  <a:pt x="0" y="66545"/>
                </a:lnTo>
                <a:lnTo>
                  <a:pt x="430" y="68134"/>
                </a:lnTo>
                <a:lnTo>
                  <a:pt x="1510" y="69193"/>
                </a:lnTo>
                <a:lnTo>
                  <a:pt x="3024" y="69900"/>
                </a:lnTo>
                <a:lnTo>
                  <a:pt x="4034" y="71165"/>
                </a:lnTo>
                <a:lnTo>
                  <a:pt x="4707" y="72802"/>
                </a:lnTo>
                <a:lnTo>
                  <a:pt x="5155" y="74687"/>
                </a:lnTo>
                <a:lnTo>
                  <a:pt x="6248" y="75943"/>
                </a:lnTo>
                <a:lnTo>
                  <a:pt x="7770" y="76781"/>
                </a:lnTo>
                <a:lnTo>
                  <a:pt x="12124" y="78126"/>
                </a:lnTo>
                <a:lnTo>
                  <a:pt x="14837" y="80426"/>
                </a:lnTo>
                <a:lnTo>
                  <a:pt x="16671" y="82151"/>
                </a:lnTo>
                <a:lnTo>
                  <a:pt x="18688" y="83301"/>
                </a:lnTo>
                <a:lnTo>
                  <a:pt x="20826" y="84067"/>
                </a:lnTo>
                <a:lnTo>
                  <a:pt x="23045" y="84578"/>
                </a:lnTo>
                <a:lnTo>
                  <a:pt x="25319" y="84919"/>
                </a:lnTo>
                <a:lnTo>
                  <a:pt x="27628" y="85146"/>
                </a:lnTo>
                <a:lnTo>
                  <a:pt x="29961" y="85298"/>
                </a:lnTo>
                <a:lnTo>
                  <a:pt x="36787" y="85465"/>
                </a:lnTo>
                <a:lnTo>
                  <a:pt x="71648" y="85598"/>
                </a:lnTo>
                <a:lnTo>
                  <a:pt x="74389" y="86392"/>
                </a:lnTo>
                <a:lnTo>
                  <a:pt x="77010" y="87716"/>
                </a:lnTo>
                <a:lnTo>
                  <a:pt x="79551" y="89392"/>
                </a:lnTo>
                <a:lnTo>
                  <a:pt x="82039" y="90509"/>
                </a:lnTo>
                <a:lnTo>
                  <a:pt x="84492" y="91254"/>
                </a:lnTo>
                <a:lnTo>
                  <a:pt x="86920" y="91751"/>
                </a:lnTo>
                <a:lnTo>
                  <a:pt x="89333" y="92876"/>
                </a:lnTo>
                <a:lnTo>
                  <a:pt x="91735" y="94419"/>
                </a:lnTo>
                <a:lnTo>
                  <a:pt x="94131" y="96242"/>
                </a:lnTo>
                <a:lnTo>
                  <a:pt x="96521" y="97457"/>
                </a:lnTo>
                <a:lnTo>
                  <a:pt x="98909" y="98268"/>
                </a:lnTo>
                <a:lnTo>
                  <a:pt x="101294" y="98807"/>
                </a:lnTo>
                <a:lnTo>
                  <a:pt x="104472" y="99961"/>
                </a:lnTo>
                <a:lnTo>
                  <a:pt x="108178" y="101524"/>
                </a:lnTo>
                <a:lnTo>
                  <a:pt x="112236" y="103360"/>
                </a:lnTo>
                <a:lnTo>
                  <a:pt x="114942" y="105378"/>
                </a:lnTo>
                <a:lnTo>
                  <a:pt x="116745" y="107516"/>
                </a:lnTo>
                <a:lnTo>
                  <a:pt x="119543" y="112009"/>
                </a:lnTo>
                <a:lnTo>
                  <a:pt x="123432" y="116652"/>
                </a:lnTo>
                <a:lnTo>
                  <a:pt x="124787" y="119002"/>
                </a:lnTo>
                <a:lnTo>
                  <a:pt x="126292" y="123729"/>
                </a:lnTo>
                <a:lnTo>
                  <a:pt x="126961" y="128476"/>
                </a:lnTo>
                <a:lnTo>
                  <a:pt x="127258" y="133231"/>
                </a:lnTo>
                <a:lnTo>
                  <a:pt x="127391" y="137990"/>
                </a:lnTo>
                <a:lnTo>
                  <a:pt x="126632" y="139577"/>
                </a:lnTo>
                <a:lnTo>
                  <a:pt x="125333" y="140635"/>
                </a:lnTo>
                <a:lnTo>
                  <a:pt x="123673" y="141340"/>
                </a:lnTo>
                <a:lnTo>
                  <a:pt x="119711" y="144240"/>
                </a:lnTo>
                <a:lnTo>
                  <a:pt x="117544" y="146124"/>
                </a:lnTo>
                <a:lnTo>
                  <a:pt x="115305" y="148175"/>
                </a:lnTo>
                <a:lnTo>
                  <a:pt x="107439" y="155714"/>
                </a:lnTo>
                <a:lnTo>
                  <a:pt x="106187" y="156155"/>
                </a:lnTo>
                <a:lnTo>
                  <a:pt x="102680" y="156646"/>
                </a:lnTo>
                <a:lnTo>
                  <a:pt x="100633" y="156776"/>
                </a:lnTo>
                <a:lnTo>
                  <a:pt x="98475" y="156863"/>
                </a:lnTo>
                <a:lnTo>
                  <a:pt x="96242" y="156921"/>
                </a:lnTo>
                <a:lnTo>
                  <a:pt x="93960" y="156166"/>
                </a:lnTo>
                <a:lnTo>
                  <a:pt x="91645" y="154869"/>
                </a:lnTo>
                <a:lnTo>
                  <a:pt x="86019" y="150877"/>
                </a:lnTo>
                <a:lnTo>
                  <a:pt x="83133" y="148214"/>
                </a:lnTo>
                <a:lnTo>
                  <a:pt x="81252" y="146393"/>
                </a:lnTo>
                <a:lnTo>
                  <a:pt x="79204" y="145179"/>
                </a:lnTo>
                <a:lnTo>
                  <a:pt x="77045" y="144369"/>
                </a:lnTo>
                <a:lnTo>
                  <a:pt x="74812" y="143829"/>
                </a:lnTo>
                <a:lnTo>
                  <a:pt x="73324" y="141882"/>
                </a:lnTo>
                <a:lnTo>
                  <a:pt x="72331" y="138997"/>
                </a:lnTo>
                <a:lnTo>
                  <a:pt x="71670" y="135485"/>
                </a:lnTo>
                <a:lnTo>
                  <a:pt x="71228" y="132351"/>
                </a:lnTo>
                <a:lnTo>
                  <a:pt x="70934" y="129467"/>
                </a:lnTo>
                <a:lnTo>
                  <a:pt x="70738" y="126751"/>
                </a:lnTo>
                <a:lnTo>
                  <a:pt x="70608" y="124147"/>
                </a:lnTo>
                <a:lnTo>
                  <a:pt x="70462" y="119136"/>
                </a:lnTo>
                <a:lnTo>
                  <a:pt x="71217" y="115895"/>
                </a:lnTo>
                <a:lnTo>
                  <a:pt x="72515" y="112147"/>
                </a:lnTo>
                <a:lnTo>
                  <a:pt x="74173" y="108061"/>
                </a:lnTo>
                <a:lnTo>
                  <a:pt x="76072" y="103749"/>
                </a:lnTo>
                <a:lnTo>
                  <a:pt x="80300" y="94724"/>
                </a:lnTo>
                <a:lnTo>
                  <a:pt x="87142" y="80719"/>
                </a:lnTo>
                <a:lnTo>
                  <a:pt x="88687" y="76790"/>
                </a:lnTo>
                <a:lnTo>
                  <a:pt x="89717" y="73377"/>
                </a:lnTo>
                <a:lnTo>
                  <a:pt x="90404" y="70307"/>
                </a:lnTo>
                <a:lnTo>
                  <a:pt x="91656" y="66674"/>
                </a:lnTo>
                <a:lnTo>
                  <a:pt x="93284" y="62664"/>
                </a:lnTo>
                <a:lnTo>
                  <a:pt x="95163" y="58403"/>
                </a:lnTo>
                <a:lnTo>
                  <a:pt x="97209" y="54769"/>
                </a:lnTo>
                <a:lnTo>
                  <a:pt x="99368" y="51552"/>
                </a:lnTo>
                <a:lnTo>
                  <a:pt x="101600" y="48614"/>
                </a:lnTo>
                <a:lnTo>
                  <a:pt x="103088" y="45068"/>
                </a:lnTo>
                <a:lnTo>
                  <a:pt x="104081" y="41116"/>
                </a:lnTo>
                <a:lnTo>
                  <a:pt x="104742" y="36894"/>
                </a:lnTo>
                <a:lnTo>
                  <a:pt x="105183" y="33286"/>
                </a:lnTo>
                <a:lnTo>
                  <a:pt x="105477" y="30087"/>
                </a:lnTo>
                <a:lnTo>
                  <a:pt x="105673" y="27160"/>
                </a:lnTo>
                <a:lnTo>
                  <a:pt x="106597" y="24415"/>
                </a:lnTo>
                <a:lnTo>
                  <a:pt x="108007" y="21791"/>
                </a:lnTo>
                <a:lnTo>
                  <a:pt x="109741" y="19248"/>
                </a:lnTo>
                <a:lnTo>
                  <a:pt x="110897" y="16759"/>
                </a:lnTo>
                <a:lnTo>
                  <a:pt x="112181" y="11878"/>
                </a:lnTo>
                <a:lnTo>
                  <a:pt x="111730" y="9464"/>
                </a:lnTo>
                <a:lnTo>
                  <a:pt x="109112" y="4666"/>
                </a:lnTo>
                <a:lnTo>
                  <a:pt x="106968" y="1295"/>
                </a:lnTo>
                <a:lnTo>
                  <a:pt x="105873" y="822"/>
                </a:lnTo>
                <a:lnTo>
                  <a:pt x="102540" y="296"/>
                </a:lnTo>
                <a:lnTo>
                  <a:pt x="100540" y="155"/>
                </a:lnTo>
                <a:lnTo>
                  <a:pt x="98413" y="62"/>
                </a:lnTo>
                <a:lnTo>
                  <a:pt x="96201" y="0"/>
                </a:lnTo>
                <a:lnTo>
                  <a:pt x="93933" y="752"/>
                </a:lnTo>
                <a:lnTo>
                  <a:pt x="91627" y="2048"/>
                </a:lnTo>
                <a:lnTo>
                  <a:pt x="89296" y="3704"/>
                </a:lnTo>
                <a:lnTo>
                  <a:pt x="86948" y="4809"/>
                </a:lnTo>
                <a:lnTo>
                  <a:pt x="84589" y="5546"/>
                </a:lnTo>
                <a:lnTo>
                  <a:pt x="82223" y="6037"/>
                </a:lnTo>
                <a:lnTo>
                  <a:pt x="80645" y="7158"/>
                </a:lnTo>
                <a:lnTo>
                  <a:pt x="79593" y="8700"/>
                </a:lnTo>
                <a:lnTo>
                  <a:pt x="77490" y="14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2" name="SMARTPenAnnotation156"/>
          <p:cNvSpPr/>
          <p:nvPr/>
        </p:nvSpPr>
        <p:spPr>
          <a:xfrm>
            <a:off x="701090" y="4479229"/>
            <a:ext cx="149017" cy="121343"/>
          </a:xfrm>
          <a:custGeom>
            <a:avLst/>
            <a:gdLst/>
            <a:ahLst/>
            <a:cxnLst/>
            <a:rect l="0" t="0" r="0" b="0"/>
            <a:pathLst>
              <a:path w="149017" h="121343">
                <a:moveTo>
                  <a:pt x="27572" y="42764"/>
                </a:moveTo>
                <a:lnTo>
                  <a:pt x="0" y="42764"/>
                </a:lnTo>
                <a:lnTo>
                  <a:pt x="459" y="41971"/>
                </a:lnTo>
                <a:lnTo>
                  <a:pt x="3087" y="38972"/>
                </a:lnTo>
                <a:lnTo>
                  <a:pt x="4105" y="37061"/>
                </a:lnTo>
                <a:lnTo>
                  <a:pt x="4783" y="34993"/>
                </a:lnTo>
                <a:lnTo>
                  <a:pt x="5236" y="32821"/>
                </a:lnTo>
                <a:lnTo>
                  <a:pt x="6331" y="30579"/>
                </a:lnTo>
                <a:lnTo>
                  <a:pt x="7855" y="28291"/>
                </a:lnTo>
                <a:lnTo>
                  <a:pt x="9665" y="25972"/>
                </a:lnTo>
                <a:lnTo>
                  <a:pt x="10872" y="23632"/>
                </a:lnTo>
                <a:lnTo>
                  <a:pt x="11676" y="21278"/>
                </a:lnTo>
                <a:lnTo>
                  <a:pt x="12212" y="18915"/>
                </a:lnTo>
                <a:lnTo>
                  <a:pt x="13363" y="16546"/>
                </a:lnTo>
                <a:lnTo>
                  <a:pt x="14925" y="14173"/>
                </a:lnTo>
                <a:lnTo>
                  <a:pt x="16759" y="11797"/>
                </a:lnTo>
                <a:lnTo>
                  <a:pt x="18776" y="10213"/>
                </a:lnTo>
                <a:lnTo>
                  <a:pt x="20914" y="9158"/>
                </a:lnTo>
                <a:lnTo>
                  <a:pt x="23133" y="8454"/>
                </a:lnTo>
                <a:lnTo>
                  <a:pt x="27716" y="5555"/>
                </a:lnTo>
                <a:lnTo>
                  <a:pt x="30049" y="3670"/>
                </a:lnTo>
                <a:lnTo>
                  <a:pt x="32399" y="2414"/>
                </a:lnTo>
                <a:lnTo>
                  <a:pt x="34758" y="1576"/>
                </a:lnTo>
                <a:lnTo>
                  <a:pt x="37125" y="1018"/>
                </a:lnTo>
                <a:lnTo>
                  <a:pt x="39497" y="647"/>
                </a:lnTo>
                <a:lnTo>
                  <a:pt x="41872" y="398"/>
                </a:lnTo>
                <a:lnTo>
                  <a:pt x="47595" y="0"/>
                </a:lnTo>
                <a:lnTo>
                  <a:pt x="50494" y="2062"/>
                </a:lnTo>
                <a:lnTo>
                  <a:pt x="52378" y="3724"/>
                </a:lnTo>
                <a:lnTo>
                  <a:pt x="53635" y="5625"/>
                </a:lnTo>
                <a:lnTo>
                  <a:pt x="54472" y="7686"/>
                </a:lnTo>
                <a:lnTo>
                  <a:pt x="55030" y="9853"/>
                </a:lnTo>
                <a:lnTo>
                  <a:pt x="55403" y="12092"/>
                </a:lnTo>
                <a:lnTo>
                  <a:pt x="55651" y="14379"/>
                </a:lnTo>
                <a:lnTo>
                  <a:pt x="55816" y="16697"/>
                </a:lnTo>
                <a:lnTo>
                  <a:pt x="55926" y="19830"/>
                </a:lnTo>
                <a:lnTo>
                  <a:pt x="56082" y="31824"/>
                </a:lnTo>
                <a:lnTo>
                  <a:pt x="56118" y="40812"/>
                </a:lnTo>
                <a:lnTo>
                  <a:pt x="55334" y="45432"/>
                </a:lnTo>
                <a:lnTo>
                  <a:pt x="54017" y="50099"/>
                </a:lnTo>
                <a:lnTo>
                  <a:pt x="52346" y="54798"/>
                </a:lnTo>
                <a:lnTo>
                  <a:pt x="51232" y="58724"/>
                </a:lnTo>
                <a:lnTo>
                  <a:pt x="50489" y="62135"/>
                </a:lnTo>
                <a:lnTo>
                  <a:pt x="49994" y="65204"/>
                </a:lnTo>
                <a:lnTo>
                  <a:pt x="48870" y="68836"/>
                </a:lnTo>
                <a:lnTo>
                  <a:pt x="47327" y="72846"/>
                </a:lnTo>
                <a:lnTo>
                  <a:pt x="45504" y="77106"/>
                </a:lnTo>
                <a:lnTo>
                  <a:pt x="41363" y="86073"/>
                </a:lnTo>
                <a:lnTo>
                  <a:pt x="39147" y="90687"/>
                </a:lnTo>
                <a:lnTo>
                  <a:pt x="36876" y="94556"/>
                </a:lnTo>
                <a:lnTo>
                  <a:pt x="34569" y="97930"/>
                </a:lnTo>
                <a:lnTo>
                  <a:pt x="32236" y="100972"/>
                </a:lnTo>
                <a:lnTo>
                  <a:pt x="30682" y="103795"/>
                </a:lnTo>
                <a:lnTo>
                  <a:pt x="29645" y="106470"/>
                </a:lnTo>
                <a:lnTo>
                  <a:pt x="28954" y="109047"/>
                </a:lnTo>
                <a:lnTo>
                  <a:pt x="28493" y="111559"/>
                </a:lnTo>
                <a:lnTo>
                  <a:pt x="28186" y="114028"/>
                </a:lnTo>
                <a:lnTo>
                  <a:pt x="27575" y="121308"/>
                </a:lnTo>
                <a:lnTo>
                  <a:pt x="33276" y="121338"/>
                </a:lnTo>
                <a:lnTo>
                  <a:pt x="37515" y="121342"/>
                </a:lnTo>
                <a:lnTo>
                  <a:pt x="38963" y="120549"/>
                </a:lnTo>
                <a:lnTo>
                  <a:pt x="39929" y="119227"/>
                </a:lnTo>
                <a:lnTo>
                  <a:pt x="40572" y="117552"/>
                </a:lnTo>
                <a:lnTo>
                  <a:pt x="42589" y="116435"/>
                </a:lnTo>
                <a:lnTo>
                  <a:pt x="45521" y="115691"/>
                </a:lnTo>
                <a:lnTo>
                  <a:pt x="49063" y="115195"/>
                </a:lnTo>
                <a:lnTo>
                  <a:pt x="52218" y="114070"/>
                </a:lnTo>
                <a:lnTo>
                  <a:pt x="55115" y="112527"/>
                </a:lnTo>
                <a:lnTo>
                  <a:pt x="57840" y="110704"/>
                </a:lnTo>
                <a:lnTo>
                  <a:pt x="61245" y="108695"/>
                </a:lnTo>
                <a:lnTo>
                  <a:pt x="65102" y="106562"/>
                </a:lnTo>
                <a:lnTo>
                  <a:pt x="69261" y="104346"/>
                </a:lnTo>
                <a:lnTo>
                  <a:pt x="73621" y="102869"/>
                </a:lnTo>
                <a:lnTo>
                  <a:pt x="78115" y="101884"/>
                </a:lnTo>
                <a:lnTo>
                  <a:pt x="82698" y="101227"/>
                </a:lnTo>
                <a:lnTo>
                  <a:pt x="88929" y="99996"/>
                </a:lnTo>
                <a:lnTo>
                  <a:pt x="104319" y="96511"/>
                </a:lnTo>
                <a:lnTo>
                  <a:pt x="149016" y="856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3" name="SMARTPenAnnotation157"/>
          <p:cNvSpPr/>
          <p:nvPr/>
        </p:nvSpPr>
        <p:spPr>
          <a:xfrm>
            <a:off x="1578855" y="4407693"/>
            <a:ext cx="1150058" cy="35718"/>
          </a:xfrm>
          <a:custGeom>
            <a:avLst/>
            <a:gdLst/>
            <a:ahLst/>
            <a:cxnLst/>
            <a:rect l="0" t="0" r="0" b="0"/>
            <a:pathLst>
              <a:path w="1150058" h="35718">
                <a:moveTo>
                  <a:pt x="7057" y="28575"/>
                </a:moveTo>
                <a:lnTo>
                  <a:pt x="0" y="28575"/>
                </a:lnTo>
                <a:lnTo>
                  <a:pt x="2069" y="30692"/>
                </a:lnTo>
                <a:lnTo>
                  <a:pt x="6072" y="34726"/>
                </a:lnTo>
                <a:lnTo>
                  <a:pt x="8736" y="35278"/>
                </a:lnTo>
                <a:lnTo>
                  <a:pt x="41541" y="35711"/>
                </a:lnTo>
                <a:lnTo>
                  <a:pt x="55022" y="35717"/>
                </a:lnTo>
                <a:lnTo>
                  <a:pt x="59671" y="34924"/>
                </a:lnTo>
                <a:lnTo>
                  <a:pt x="64358" y="33601"/>
                </a:lnTo>
                <a:lnTo>
                  <a:pt x="69070" y="31926"/>
                </a:lnTo>
                <a:lnTo>
                  <a:pt x="73799" y="30809"/>
                </a:lnTo>
                <a:lnTo>
                  <a:pt x="78539" y="30065"/>
                </a:lnTo>
                <a:lnTo>
                  <a:pt x="94912" y="29016"/>
                </a:lnTo>
                <a:lnTo>
                  <a:pt x="108016" y="27978"/>
                </a:lnTo>
                <a:lnTo>
                  <a:pt x="114844" y="26589"/>
                </a:lnTo>
                <a:lnTo>
                  <a:pt x="121778" y="24870"/>
                </a:lnTo>
                <a:lnTo>
                  <a:pt x="128781" y="23724"/>
                </a:lnTo>
                <a:lnTo>
                  <a:pt x="135832" y="22960"/>
                </a:lnTo>
                <a:lnTo>
                  <a:pt x="157131" y="21885"/>
                </a:lnTo>
                <a:lnTo>
                  <a:pt x="192802" y="21491"/>
                </a:lnTo>
                <a:lnTo>
                  <a:pt x="259888" y="21434"/>
                </a:lnTo>
                <a:lnTo>
                  <a:pt x="270067" y="20639"/>
                </a:lnTo>
                <a:lnTo>
                  <a:pt x="280822" y="19316"/>
                </a:lnTo>
                <a:lnTo>
                  <a:pt x="291961" y="17640"/>
                </a:lnTo>
                <a:lnTo>
                  <a:pt x="301768" y="16522"/>
                </a:lnTo>
                <a:lnTo>
                  <a:pt x="310687" y="15778"/>
                </a:lnTo>
                <a:lnTo>
                  <a:pt x="338851" y="14730"/>
                </a:lnTo>
                <a:lnTo>
                  <a:pt x="360102" y="13690"/>
                </a:lnTo>
                <a:lnTo>
                  <a:pt x="370214" y="12302"/>
                </a:lnTo>
                <a:lnTo>
                  <a:pt x="380130" y="10583"/>
                </a:lnTo>
                <a:lnTo>
                  <a:pt x="390710" y="9436"/>
                </a:lnTo>
                <a:lnTo>
                  <a:pt x="401732" y="8672"/>
                </a:lnTo>
                <a:lnTo>
                  <a:pt x="436206" y="7597"/>
                </a:lnTo>
                <a:lnTo>
                  <a:pt x="479618" y="7234"/>
                </a:lnTo>
                <a:lnTo>
                  <a:pt x="490373" y="6410"/>
                </a:lnTo>
                <a:lnTo>
                  <a:pt x="501511" y="5067"/>
                </a:lnTo>
                <a:lnTo>
                  <a:pt x="512906" y="3378"/>
                </a:lnTo>
                <a:lnTo>
                  <a:pt x="524471" y="2252"/>
                </a:lnTo>
                <a:lnTo>
                  <a:pt x="536150" y="1501"/>
                </a:lnTo>
                <a:lnTo>
                  <a:pt x="571548" y="445"/>
                </a:lnTo>
                <a:lnTo>
                  <a:pt x="1056446" y="0"/>
                </a:lnTo>
                <a:lnTo>
                  <a:pt x="1063837" y="794"/>
                </a:lnTo>
                <a:lnTo>
                  <a:pt x="1071146" y="2117"/>
                </a:lnTo>
                <a:lnTo>
                  <a:pt x="1078400" y="3793"/>
                </a:lnTo>
                <a:lnTo>
                  <a:pt x="1085617" y="4910"/>
                </a:lnTo>
                <a:lnTo>
                  <a:pt x="1092809" y="5655"/>
                </a:lnTo>
                <a:lnTo>
                  <a:pt x="1112193" y="6703"/>
                </a:lnTo>
                <a:lnTo>
                  <a:pt x="1117670" y="6850"/>
                </a:lnTo>
                <a:lnTo>
                  <a:pt x="1122116" y="6154"/>
                </a:lnTo>
                <a:lnTo>
                  <a:pt x="1125873" y="4897"/>
                </a:lnTo>
                <a:lnTo>
                  <a:pt x="1129172" y="3264"/>
                </a:lnTo>
                <a:lnTo>
                  <a:pt x="1132165" y="2176"/>
                </a:lnTo>
                <a:lnTo>
                  <a:pt x="1134954" y="1451"/>
                </a:lnTo>
                <a:lnTo>
                  <a:pt x="1142672" y="430"/>
                </a:lnTo>
                <a:lnTo>
                  <a:pt x="11500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4" name="SMARTPenAnnotation158"/>
          <p:cNvSpPr/>
          <p:nvPr/>
        </p:nvSpPr>
        <p:spPr>
          <a:xfrm>
            <a:off x="1757656" y="4614862"/>
            <a:ext cx="35426" cy="35720"/>
          </a:xfrm>
          <a:custGeom>
            <a:avLst/>
            <a:gdLst/>
            <a:ahLst/>
            <a:cxnLst/>
            <a:rect l="0" t="0" r="0" b="0"/>
            <a:pathLst>
              <a:path w="35426" h="35720">
                <a:moveTo>
                  <a:pt x="6850" y="35719"/>
                </a:moveTo>
                <a:lnTo>
                  <a:pt x="6850" y="29568"/>
                </a:lnTo>
                <a:lnTo>
                  <a:pt x="6056" y="29237"/>
                </a:lnTo>
                <a:lnTo>
                  <a:pt x="4733" y="29016"/>
                </a:lnTo>
                <a:lnTo>
                  <a:pt x="0" y="28601"/>
                </a:lnTo>
                <a:lnTo>
                  <a:pt x="3585" y="28583"/>
                </a:lnTo>
                <a:lnTo>
                  <a:pt x="5467" y="27786"/>
                </a:lnTo>
                <a:lnTo>
                  <a:pt x="7516" y="26462"/>
                </a:lnTo>
                <a:lnTo>
                  <a:pt x="12714" y="22425"/>
                </a:lnTo>
                <a:lnTo>
                  <a:pt x="13140" y="21300"/>
                </a:lnTo>
                <a:lnTo>
                  <a:pt x="13425" y="19757"/>
                </a:lnTo>
                <a:lnTo>
                  <a:pt x="13614" y="17933"/>
                </a:lnTo>
                <a:lnTo>
                  <a:pt x="14535" y="16718"/>
                </a:lnTo>
                <a:lnTo>
                  <a:pt x="15942" y="15908"/>
                </a:lnTo>
                <a:lnTo>
                  <a:pt x="17674" y="15368"/>
                </a:lnTo>
                <a:lnTo>
                  <a:pt x="19622" y="14214"/>
                </a:lnTo>
                <a:lnTo>
                  <a:pt x="21715" y="12651"/>
                </a:lnTo>
                <a:lnTo>
                  <a:pt x="26984" y="8232"/>
                </a:lnTo>
                <a:lnTo>
                  <a:pt x="28210" y="7075"/>
                </a:lnTo>
                <a:lnTo>
                  <a:pt x="35382" y="43"/>
                </a:lnTo>
                <a:lnTo>
                  <a:pt x="35425" y="0"/>
                </a:lnTo>
                <a:lnTo>
                  <a:pt x="28293" y="7133"/>
                </a:lnTo>
                <a:lnTo>
                  <a:pt x="28284" y="7140"/>
                </a:lnTo>
                <a:lnTo>
                  <a:pt x="28282" y="7143"/>
                </a:lnTo>
                <a:lnTo>
                  <a:pt x="2828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5" name="SMARTPenAnnotation159"/>
          <p:cNvSpPr/>
          <p:nvPr/>
        </p:nvSpPr>
        <p:spPr>
          <a:xfrm>
            <a:off x="1935964" y="4471987"/>
            <a:ext cx="121313" cy="184708"/>
          </a:xfrm>
          <a:custGeom>
            <a:avLst/>
            <a:gdLst/>
            <a:ahLst/>
            <a:cxnLst/>
            <a:rect l="0" t="0" r="0" b="0"/>
            <a:pathLst>
              <a:path w="121313" h="184708">
                <a:moveTo>
                  <a:pt x="64286" y="0"/>
                </a:moveTo>
                <a:lnTo>
                  <a:pt x="60493" y="0"/>
                </a:lnTo>
                <a:lnTo>
                  <a:pt x="58582" y="794"/>
                </a:lnTo>
                <a:lnTo>
                  <a:pt x="56514" y="2117"/>
                </a:lnTo>
                <a:lnTo>
                  <a:pt x="51285" y="6151"/>
                </a:lnTo>
                <a:lnTo>
                  <a:pt x="48453" y="6703"/>
                </a:lnTo>
                <a:lnTo>
                  <a:pt x="43960" y="7057"/>
                </a:lnTo>
                <a:lnTo>
                  <a:pt x="43592" y="7879"/>
                </a:lnTo>
                <a:lnTo>
                  <a:pt x="43182" y="10911"/>
                </a:lnTo>
                <a:lnTo>
                  <a:pt x="42279" y="12830"/>
                </a:lnTo>
                <a:lnTo>
                  <a:pt x="39159" y="17079"/>
                </a:lnTo>
                <a:lnTo>
                  <a:pt x="37216" y="19324"/>
                </a:lnTo>
                <a:lnTo>
                  <a:pt x="35126" y="21614"/>
                </a:lnTo>
                <a:lnTo>
                  <a:pt x="32940" y="23935"/>
                </a:lnTo>
                <a:lnTo>
                  <a:pt x="31482" y="26275"/>
                </a:lnTo>
                <a:lnTo>
                  <a:pt x="29863" y="30992"/>
                </a:lnTo>
                <a:lnTo>
                  <a:pt x="28637" y="34155"/>
                </a:lnTo>
                <a:lnTo>
                  <a:pt x="27026" y="37852"/>
                </a:lnTo>
                <a:lnTo>
                  <a:pt x="23120" y="46191"/>
                </a:lnTo>
                <a:lnTo>
                  <a:pt x="11808" y="69181"/>
                </a:lnTo>
                <a:lnTo>
                  <a:pt x="10250" y="73902"/>
                </a:lnTo>
                <a:lnTo>
                  <a:pt x="9212" y="78637"/>
                </a:lnTo>
                <a:lnTo>
                  <a:pt x="8520" y="83381"/>
                </a:lnTo>
                <a:lnTo>
                  <a:pt x="7265" y="88131"/>
                </a:lnTo>
                <a:lnTo>
                  <a:pt x="5634" y="92885"/>
                </a:lnTo>
                <a:lnTo>
                  <a:pt x="3754" y="97642"/>
                </a:lnTo>
                <a:lnTo>
                  <a:pt x="2500" y="102401"/>
                </a:lnTo>
                <a:lnTo>
                  <a:pt x="1664" y="107161"/>
                </a:lnTo>
                <a:lnTo>
                  <a:pt x="1106" y="111922"/>
                </a:lnTo>
                <a:lnTo>
                  <a:pt x="735" y="116684"/>
                </a:lnTo>
                <a:lnTo>
                  <a:pt x="487" y="121445"/>
                </a:lnTo>
                <a:lnTo>
                  <a:pt x="138" y="133615"/>
                </a:lnTo>
                <a:lnTo>
                  <a:pt x="5" y="155487"/>
                </a:lnTo>
                <a:lnTo>
                  <a:pt x="0" y="158427"/>
                </a:lnTo>
                <a:lnTo>
                  <a:pt x="791" y="161180"/>
                </a:lnTo>
                <a:lnTo>
                  <a:pt x="3787" y="166357"/>
                </a:lnTo>
                <a:lnTo>
                  <a:pt x="5647" y="171303"/>
                </a:lnTo>
                <a:lnTo>
                  <a:pt x="6143" y="173734"/>
                </a:lnTo>
                <a:lnTo>
                  <a:pt x="7268" y="175354"/>
                </a:lnTo>
                <a:lnTo>
                  <a:pt x="8811" y="176434"/>
                </a:lnTo>
                <a:lnTo>
                  <a:pt x="13199" y="178167"/>
                </a:lnTo>
                <a:lnTo>
                  <a:pt x="21544" y="182260"/>
                </a:lnTo>
                <a:lnTo>
                  <a:pt x="24679" y="183419"/>
                </a:lnTo>
                <a:lnTo>
                  <a:pt x="27562" y="184192"/>
                </a:lnTo>
                <a:lnTo>
                  <a:pt x="30278" y="184707"/>
                </a:lnTo>
                <a:lnTo>
                  <a:pt x="32883" y="184257"/>
                </a:lnTo>
                <a:lnTo>
                  <a:pt x="35413" y="183163"/>
                </a:lnTo>
                <a:lnTo>
                  <a:pt x="37894" y="181640"/>
                </a:lnTo>
                <a:lnTo>
                  <a:pt x="41134" y="180624"/>
                </a:lnTo>
                <a:lnTo>
                  <a:pt x="44883" y="179948"/>
                </a:lnTo>
                <a:lnTo>
                  <a:pt x="48969" y="179496"/>
                </a:lnTo>
                <a:lnTo>
                  <a:pt x="52487" y="178402"/>
                </a:lnTo>
                <a:lnTo>
                  <a:pt x="55626" y="176878"/>
                </a:lnTo>
                <a:lnTo>
                  <a:pt x="58513" y="175069"/>
                </a:lnTo>
                <a:lnTo>
                  <a:pt x="62025" y="173069"/>
                </a:lnTo>
                <a:lnTo>
                  <a:pt x="70160" y="168730"/>
                </a:lnTo>
                <a:lnTo>
                  <a:pt x="73758" y="166462"/>
                </a:lnTo>
                <a:lnTo>
                  <a:pt x="76950" y="164156"/>
                </a:lnTo>
                <a:lnTo>
                  <a:pt x="79873" y="161825"/>
                </a:lnTo>
                <a:lnTo>
                  <a:pt x="82614" y="159477"/>
                </a:lnTo>
                <a:lnTo>
                  <a:pt x="85236" y="157118"/>
                </a:lnTo>
                <a:lnTo>
                  <a:pt x="90266" y="152380"/>
                </a:lnTo>
                <a:lnTo>
                  <a:pt x="104748" y="138111"/>
                </a:lnTo>
                <a:lnTo>
                  <a:pt x="116670" y="126206"/>
                </a:lnTo>
                <a:lnTo>
                  <a:pt x="118259" y="123031"/>
                </a:lnTo>
                <a:lnTo>
                  <a:pt x="119318" y="119327"/>
                </a:lnTo>
                <a:lnTo>
                  <a:pt x="121017" y="109560"/>
                </a:lnTo>
                <a:lnTo>
                  <a:pt x="121312" y="104076"/>
                </a:lnTo>
                <a:lnTo>
                  <a:pt x="120559" y="101928"/>
                </a:lnTo>
                <a:lnTo>
                  <a:pt x="117606" y="97424"/>
                </a:lnTo>
                <a:lnTo>
                  <a:pt x="115708" y="95906"/>
                </a:lnTo>
                <a:lnTo>
                  <a:pt x="113648" y="94893"/>
                </a:lnTo>
                <a:lnTo>
                  <a:pt x="111481" y="94219"/>
                </a:lnTo>
                <a:lnTo>
                  <a:pt x="109243" y="93769"/>
                </a:lnTo>
                <a:lnTo>
                  <a:pt x="106957" y="93469"/>
                </a:lnTo>
                <a:lnTo>
                  <a:pt x="101378" y="92987"/>
                </a:lnTo>
                <a:lnTo>
                  <a:pt x="96381" y="92921"/>
                </a:lnTo>
                <a:lnTo>
                  <a:pt x="92826" y="92904"/>
                </a:lnTo>
                <a:lnTo>
                  <a:pt x="89663" y="93686"/>
                </a:lnTo>
                <a:lnTo>
                  <a:pt x="86760" y="95001"/>
                </a:lnTo>
                <a:lnTo>
                  <a:pt x="84031" y="96672"/>
                </a:lnTo>
                <a:lnTo>
                  <a:pt x="81418" y="98579"/>
                </a:lnTo>
                <a:lnTo>
                  <a:pt x="78882" y="100644"/>
                </a:lnTo>
                <a:lnTo>
                  <a:pt x="76398" y="102815"/>
                </a:lnTo>
                <a:lnTo>
                  <a:pt x="73948" y="105056"/>
                </a:lnTo>
                <a:lnTo>
                  <a:pt x="69109" y="109662"/>
                </a:lnTo>
                <a:lnTo>
                  <a:pt x="66708" y="112796"/>
                </a:lnTo>
                <a:lnTo>
                  <a:pt x="64313" y="116472"/>
                </a:lnTo>
                <a:lnTo>
                  <a:pt x="61922" y="120510"/>
                </a:lnTo>
                <a:lnTo>
                  <a:pt x="59535" y="123997"/>
                </a:lnTo>
                <a:lnTo>
                  <a:pt x="57150" y="127115"/>
                </a:lnTo>
                <a:lnTo>
                  <a:pt x="54766" y="129987"/>
                </a:lnTo>
                <a:lnTo>
                  <a:pt x="52383" y="133489"/>
                </a:lnTo>
                <a:lnTo>
                  <a:pt x="50000" y="137412"/>
                </a:lnTo>
                <a:lnTo>
                  <a:pt x="47618" y="141614"/>
                </a:lnTo>
                <a:lnTo>
                  <a:pt x="45237" y="145209"/>
                </a:lnTo>
                <a:lnTo>
                  <a:pt x="42855" y="148400"/>
                </a:lnTo>
                <a:lnTo>
                  <a:pt x="37122" y="155432"/>
                </a:lnTo>
                <a:lnTo>
                  <a:pt x="36652" y="156802"/>
                </a:lnTo>
                <a:lnTo>
                  <a:pt x="35989" y="161730"/>
                </a:lnTo>
                <a:lnTo>
                  <a:pt x="35766" y="165914"/>
                </a:lnTo>
                <a:lnTo>
                  <a:pt x="3571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6" name="SMARTPenAnnotation160"/>
          <p:cNvSpPr/>
          <p:nvPr/>
        </p:nvSpPr>
        <p:spPr>
          <a:xfrm>
            <a:off x="2164565" y="4458023"/>
            <a:ext cx="107050" cy="185412"/>
          </a:xfrm>
          <a:custGeom>
            <a:avLst/>
            <a:gdLst/>
            <a:ahLst/>
            <a:cxnLst/>
            <a:rect l="0" t="0" r="0" b="0"/>
            <a:pathLst>
              <a:path w="107050" h="185412">
                <a:moveTo>
                  <a:pt x="49997" y="49683"/>
                </a:moveTo>
                <a:lnTo>
                  <a:pt x="49997" y="45891"/>
                </a:lnTo>
                <a:lnTo>
                  <a:pt x="50791" y="44773"/>
                </a:lnTo>
                <a:lnTo>
                  <a:pt x="52114" y="44028"/>
                </a:lnTo>
                <a:lnTo>
                  <a:pt x="53789" y="43532"/>
                </a:lnTo>
                <a:lnTo>
                  <a:pt x="54907" y="42407"/>
                </a:lnTo>
                <a:lnTo>
                  <a:pt x="55651" y="40864"/>
                </a:lnTo>
                <a:lnTo>
                  <a:pt x="56148" y="39041"/>
                </a:lnTo>
                <a:lnTo>
                  <a:pt x="58816" y="34899"/>
                </a:lnTo>
                <a:lnTo>
                  <a:pt x="60639" y="32683"/>
                </a:lnTo>
                <a:lnTo>
                  <a:pt x="62648" y="30412"/>
                </a:lnTo>
                <a:lnTo>
                  <a:pt x="66997" y="25772"/>
                </a:lnTo>
                <a:lnTo>
                  <a:pt x="78444" y="14105"/>
                </a:lnTo>
                <a:lnTo>
                  <a:pt x="84601" y="7936"/>
                </a:lnTo>
                <a:lnTo>
                  <a:pt x="84179" y="6771"/>
                </a:lnTo>
                <a:lnTo>
                  <a:pt x="81593" y="3359"/>
                </a:lnTo>
                <a:lnTo>
                  <a:pt x="79467" y="768"/>
                </a:lnTo>
                <a:lnTo>
                  <a:pt x="78375" y="404"/>
                </a:lnTo>
                <a:lnTo>
                  <a:pt x="75045" y="0"/>
                </a:lnTo>
                <a:lnTo>
                  <a:pt x="73046" y="686"/>
                </a:lnTo>
                <a:lnTo>
                  <a:pt x="70919" y="1937"/>
                </a:lnTo>
                <a:lnTo>
                  <a:pt x="68707" y="3565"/>
                </a:lnTo>
                <a:lnTo>
                  <a:pt x="65646" y="4650"/>
                </a:lnTo>
                <a:lnTo>
                  <a:pt x="62017" y="5373"/>
                </a:lnTo>
                <a:lnTo>
                  <a:pt x="58010" y="5856"/>
                </a:lnTo>
                <a:lnTo>
                  <a:pt x="55339" y="6971"/>
                </a:lnTo>
                <a:lnTo>
                  <a:pt x="53558" y="8508"/>
                </a:lnTo>
                <a:lnTo>
                  <a:pt x="52371" y="10327"/>
                </a:lnTo>
                <a:lnTo>
                  <a:pt x="49992" y="13127"/>
                </a:lnTo>
                <a:lnTo>
                  <a:pt x="46819" y="16581"/>
                </a:lnTo>
                <a:lnTo>
                  <a:pt x="36885" y="26910"/>
                </a:lnTo>
                <a:lnTo>
                  <a:pt x="12959" y="50993"/>
                </a:lnTo>
                <a:lnTo>
                  <a:pt x="11017" y="53731"/>
                </a:lnTo>
                <a:lnTo>
                  <a:pt x="8860" y="58890"/>
                </a:lnTo>
                <a:lnTo>
                  <a:pt x="7491" y="62171"/>
                </a:lnTo>
                <a:lnTo>
                  <a:pt x="5785" y="65946"/>
                </a:lnTo>
                <a:lnTo>
                  <a:pt x="1135" y="75826"/>
                </a:lnTo>
                <a:lnTo>
                  <a:pt x="499" y="79294"/>
                </a:lnTo>
                <a:lnTo>
                  <a:pt x="91" y="84195"/>
                </a:lnTo>
                <a:lnTo>
                  <a:pt x="21" y="88837"/>
                </a:lnTo>
                <a:lnTo>
                  <a:pt x="0" y="91446"/>
                </a:lnTo>
                <a:lnTo>
                  <a:pt x="790" y="91813"/>
                </a:lnTo>
                <a:lnTo>
                  <a:pt x="3786" y="92220"/>
                </a:lnTo>
                <a:lnTo>
                  <a:pt x="5696" y="92328"/>
                </a:lnTo>
                <a:lnTo>
                  <a:pt x="9935" y="92449"/>
                </a:lnTo>
                <a:lnTo>
                  <a:pt x="34750" y="92543"/>
                </a:lnTo>
                <a:lnTo>
                  <a:pt x="52085" y="92545"/>
                </a:lnTo>
                <a:lnTo>
                  <a:pt x="55358" y="93339"/>
                </a:lnTo>
                <a:lnTo>
                  <a:pt x="59127" y="94662"/>
                </a:lnTo>
                <a:lnTo>
                  <a:pt x="63227" y="96338"/>
                </a:lnTo>
                <a:lnTo>
                  <a:pt x="66755" y="97455"/>
                </a:lnTo>
                <a:lnTo>
                  <a:pt x="69900" y="98200"/>
                </a:lnTo>
                <a:lnTo>
                  <a:pt x="72791" y="98696"/>
                </a:lnTo>
                <a:lnTo>
                  <a:pt x="75512" y="99821"/>
                </a:lnTo>
                <a:lnTo>
                  <a:pt x="78119" y="101364"/>
                </a:lnTo>
                <a:lnTo>
                  <a:pt x="80651" y="103187"/>
                </a:lnTo>
                <a:lnTo>
                  <a:pt x="83133" y="105196"/>
                </a:lnTo>
                <a:lnTo>
                  <a:pt x="85582" y="107329"/>
                </a:lnTo>
                <a:lnTo>
                  <a:pt x="88008" y="109545"/>
                </a:lnTo>
                <a:lnTo>
                  <a:pt x="92820" y="114124"/>
                </a:lnTo>
                <a:lnTo>
                  <a:pt x="95214" y="116456"/>
                </a:lnTo>
                <a:lnTo>
                  <a:pt x="96811" y="118804"/>
                </a:lnTo>
                <a:lnTo>
                  <a:pt x="98584" y="123531"/>
                </a:lnTo>
                <a:lnTo>
                  <a:pt x="101489" y="128277"/>
                </a:lnTo>
                <a:lnTo>
                  <a:pt x="103375" y="130654"/>
                </a:lnTo>
                <a:lnTo>
                  <a:pt x="104632" y="133032"/>
                </a:lnTo>
                <a:lnTo>
                  <a:pt x="106029" y="137791"/>
                </a:lnTo>
                <a:lnTo>
                  <a:pt x="106402" y="140966"/>
                </a:lnTo>
                <a:lnTo>
                  <a:pt x="106650" y="144669"/>
                </a:lnTo>
                <a:lnTo>
                  <a:pt x="106926" y="152224"/>
                </a:lnTo>
                <a:lnTo>
                  <a:pt x="107049" y="158228"/>
                </a:lnTo>
                <a:lnTo>
                  <a:pt x="106288" y="160940"/>
                </a:lnTo>
                <a:lnTo>
                  <a:pt x="103326" y="166070"/>
                </a:lnTo>
                <a:lnTo>
                  <a:pt x="101424" y="168549"/>
                </a:lnTo>
                <a:lnTo>
                  <a:pt x="99363" y="170996"/>
                </a:lnTo>
                <a:lnTo>
                  <a:pt x="97195" y="173421"/>
                </a:lnTo>
                <a:lnTo>
                  <a:pt x="92670" y="178231"/>
                </a:lnTo>
                <a:lnTo>
                  <a:pt x="90352" y="180626"/>
                </a:lnTo>
                <a:lnTo>
                  <a:pt x="88013" y="182222"/>
                </a:lnTo>
                <a:lnTo>
                  <a:pt x="85660" y="183286"/>
                </a:lnTo>
                <a:lnTo>
                  <a:pt x="83297" y="183995"/>
                </a:lnTo>
                <a:lnTo>
                  <a:pt x="80928" y="184468"/>
                </a:lnTo>
                <a:lnTo>
                  <a:pt x="78555" y="184783"/>
                </a:lnTo>
                <a:lnTo>
                  <a:pt x="72836" y="185289"/>
                </a:lnTo>
                <a:lnTo>
                  <a:pt x="69937" y="185359"/>
                </a:lnTo>
                <a:lnTo>
                  <a:pt x="58465" y="185411"/>
                </a:lnTo>
                <a:lnTo>
                  <a:pt x="58023" y="184618"/>
                </a:lnTo>
                <a:lnTo>
                  <a:pt x="57533" y="181620"/>
                </a:lnTo>
                <a:lnTo>
                  <a:pt x="56609" y="179710"/>
                </a:lnTo>
                <a:lnTo>
                  <a:pt x="53465" y="175470"/>
                </a:lnTo>
                <a:lnTo>
                  <a:pt x="52309" y="173229"/>
                </a:lnTo>
                <a:lnTo>
                  <a:pt x="51024" y="168621"/>
                </a:lnTo>
                <a:lnTo>
                  <a:pt x="50682" y="165487"/>
                </a:lnTo>
                <a:lnTo>
                  <a:pt x="50454" y="161811"/>
                </a:lnTo>
                <a:lnTo>
                  <a:pt x="50200" y="153493"/>
                </a:lnTo>
                <a:lnTo>
                  <a:pt x="50087" y="144504"/>
                </a:lnTo>
                <a:lnTo>
                  <a:pt x="50851" y="139884"/>
                </a:lnTo>
                <a:lnTo>
                  <a:pt x="52154" y="135217"/>
                </a:lnTo>
                <a:lnTo>
                  <a:pt x="53816" y="130518"/>
                </a:lnTo>
                <a:lnTo>
                  <a:pt x="54924" y="125798"/>
                </a:lnTo>
                <a:lnTo>
                  <a:pt x="55663" y="121064"/>
                </a:lnTo>
                <a:lnTo>
                  <a:pt x="56156" y="116320"/>
                </a:lnTo>
                <a:lnTo>
                  <a:pt x="57278" y="111570"/>
                </a:lnTo>
                <a:lnTo>
                  <a:pt x="58820" y="106816"/>
                </a:lnTo>
                <a:lnTo>
                  <a:pt x="60641" y="102059"/>
                </a:lnTo>
                <a:lnTo>
                  <a:pt x="61856" y="97300"/>
                </a:lnTo>
                <a:lnTo>
                  <a:pt x="62665" y="92541"/>
                </a:lnTo>
                <a:lnTo>
                  <a:pt x="63205" y="87780"/>
                </a:lnTo>
                <a:lnTo>
                  <a:pt x="64359" y="82224"/>
                </a:lnTo>
                <a:lnTo>
                  <a:pt x="65921" y="76140"/>
                </a:lnTo>
                <a:lnTo>
                  <a:pt x="67757" y="69702"/>
                </a:lnTo>
                <a:lnTo>
                  <a:pt x="69774" y="63823"/>
                </a:lnTo>
                <a:lnTo>
                  <a:pt x="71913" y="58316"/>
                </a:lnTo>
                <a:lnTo>
                  <a:pt x="74133" y="53057"/>
                </a:lnTo>
                <a:lnTo>
                  <a:pt x="75612" y="48757"/>
                </a:lnTo>
                <a:lnTo>
                  <a:pt x="76599" y="45097"/>
                </a:lnTo>
                <a:lnTo>
                  <a:pt x="77257" y="41863"/>
                </a:lnTo>
                <a:lnTo>
                  <a:pt x="78489" y="38120"/>
                </a:lnTo>
                <a:lnTo>
                  <a:pt x="80104" y="34036"/>
                </a:lnTo>
                <a:lnTo>
                  <a:pt x="81975" y="29727"/>
                </a:lnTo>
                <a:lnTo>
                  <a:pt x="83222" y="26060"/>
                </a:lnTo>
                <a:lnTo>
                  <a:pt x="84053" y="22822"/>
                </a:lnTo>
                <a:lnTo>
                  <a:pt x="85387" y="15714"/>
                </a:lnTo>
                <a:lnTo>
                  <a:pt x="87687" y="12625"/>
                </a:lnTo>
                <a:lnTo>
                  <a:pt x="92860" y="68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7" name="SMARTPenAnnotation161"/>
          <p:cNvSpPr/>
          <p:nvPr/>
        </p:nvSpPr>
        <p:spPr>
          <a:xfrm>
            <a:off x="2393167" y="4457700"/>
            <a:ext cx="128577" cy="142849"/>
          </a:xfrm>
          <a:custGeom>
            <a:avLst/>
            <a:gdLst/>
            <a:ahLst/>
            <a:cxnLst/>
            <a:rect l="0" t="0" r="0" b="0"/>
            <a:pathLst>
              <a:path w="128577" h="142849">
                <a:moveTo>
                  <a:pt x="7133" y="7143"/>
                </a:moveTo>
                <a:lnTo>
                  <a:pt x="13283" y="7143"/>
                </a:lnTo>
                <a:lnTo>
                  <a:pt x="15952" y="5027"/>
                </a:lnTo>
                <a:lnTo>
                  <a:pt x="17774" y="3351"/>
                </a:lnTo>
                <a:lnTo>
                  <a:pt x="19783" y="2233"/>
                </a:lnTo>
                <a:lnTo>
                  <a:pt x="21916" y="1489"/>
                </a:lnTo>
                <a:lnTo>
                  <a:pt x="27251" y="294"/>
                </a:lnTo>
                <a:lnTo>
                  <a:pt x="30097" y="130"/>
                </a:lnTo>
                <a:lnTo>
                  <a:pt x="34599" y="25"/>
                </a:lnTo>
                <a:lnTo>
                  <a:pt x="66672" y="0"/>
                </a:lnTo>
                <a:lnTo>
                  <a:pt x="68257" y="794"/>
                </a:lnTo>
                <a:lnTo>
                  <a:pt x="69313" y="2116"/>
                </a:lnTo>
                <a:lnTo>
                  <a:pt x="71009" y="6150"/>
                </a:lnTo>
                <a:lnTo>
                  <a:pt x="71942" y="6481"/>
                </a:lnTo>
                <a:lnTo>
                  <a:pt x="75095" y="6849"/>
                </a:lnTo>
                <a:lnTo>
                  <a:pt x="76253" y="7741"/>
                </a:lnTo>
                <a:lnTo>
                  <a:pt x="77026" y="9129"/>
                </a:lnTo>
                <a:lnTo>
                  <a:pt x="77883" y="12788"/>
                </a:lnTo>
                <a:lnTo>
                  <a:pt x="78265" y="17060"/>
                </a:lnTo>
                <a:lnTo>
                  <a:pt x="77573" y="20105"/>
                </a:lnTo>
                <a:lnTo>
                  <a:pt x="76318" y="23722"/>
                </a:lnTo>
                <a:lnTo>
                  <a:pt x="74687" y="27721"/>
                </a:lnTo>
                <a:lnTo>
                  <a:pt x="73600" y="31180"/>
                </a:lnTo>
                <a:lnTo>
                  <a:pt x="72876" y="34280"/>
                </a:lnTo>
                <a:lnTo>
                  <a:pt x="72392" y="37141"/>
                </a:lnTo>
                <a:lnTo>
                  <a:pt x="71277" y="39842"/>
                </a:lnTo>
                <a:lnTo>
                  <a:pt x="69739" y="42436"/>
                </a:lnTo>
                <a:lnTo>
                  <a:pt x="67920" y="44959"/>
                </a:lnTo>
                <a:lnTo>
                  <a:pt x="65914" y="48229"/>
                </a:lnTo>
                <a:lnTo>
                  <a:pt x="63783" y="51996"/>
                </a:lnTo>
                <a:lnTo>
                  <a:pt x="59298" y="60415"/>
                </a:lnTo>
                <a:lnTo>
                  <a:pt x="54659" y="69449"/>
                </a:lnTo>
                <a:lnTo>
                  <a:pt x="52311" y="73286"/>
                </a:lnTo>
                <a:lnTo>
                  <a:pt x="49951" y="76639"/>
                </a:lnTo>
                <a:lnTo>
                  <a:pt x="47584" y="79668"/>
                </a:lnTo>
                <a:lnTo>
                  <a:pt x="45213" y="82480"/>
                </a:lnTo>
                <a:lnTo>
                  <a:pt x="42838" y="85149"/>
                </a:lnTo>
                <a:lnTo>
                  <a:pt x="40461" y="87722"/>
                </a:lnTo>
                <a:lnTo>
                  <a:pt x="29532" y="98928"/>
                </a:lnTo>
                <a:lnTo>
                  <a:pt x="1426" y="127149"/>
                </a:lnTo>
                <a:lnTo>
                  <a:pt x="947" y="128422"/>
                </a:lnTo>
                <a:lnTo>
                  <a:pt x="414" y="131953"/>
                </a:lnTo>
                <a:lnTo>
                  <a:pt x="14" y="136304"/>
                </a:lnTo>
                <a:lnTo>
                  <a:pt x="0" y="139425"/>
                </a:lnTo>
                <a:lnTo>
                  <a:pt x="790" y="140575"/>
                </a:lnTo>
                <a:lnTo>
                  <a:pt x="2110" y="141341"/>
                </a:lnTo>
                <a:lnTo>
                  <a:pt x="6141" y="142572"/>
                </a:lnTo>
                <a:lnTo>
                  <a:pt x="8808" y="142740"/>
                </a:lnTo>
                <a:lnTo>
                  <a:pt x="12640" y="142815"/>
                </a:lnTo>
                <a:lnTo>
                  <a:pt x="16988" y="142848"/>
                </a:lnTo>
                <a:lnTo>
                  <a:pt x="19259" y="142063"/>
                </a:lnTo>
                <a:lnTo>
                  <a:pt x="21567" y="140746"/>
                </a:lnTo>
                <a:lnTo>
                  <a:pt x="23899" y="139074"/>
                </a:lnTo>
                <a:lnTo>
                  <a:pt x="26248" y="137960"/>
                </a:lnTo>
                <a:lnTo>
                  <a:pt x="28607" y="137217"/>
                </a:lnTo>
                <a:lnTo>
                  <a:pt x="30974" y="136721"/>
                </a:lnTo>
                <a:lnTo>
                  <a:pt x="34139" y="136391"/>
                </a:lnTo>
                <a:lnTo>
                  <a:pt x="37837" y="136171"/>
                </a:lnTo>
                <a:lnTo>
                  <a:pt x="45385" y="135926"/>
                </a:lnTo>
                <a:lnTo>
                  <a:pt x="54891" y="135789"/>
                </a:lnTo>
                <a:lnTo>
                  <a:pt x="128576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8" name="SMARTPenAnnotation162"/>
          <p:cNvSpPr/>
          <p:nvPr/>
        </p:nvSpPr>
        <p:spPr>
          <a:xfrm>
            <a:off x="685807" y="4972391"/>
            <a:ext cx="171444" cy="199685"/>
          </a:xfrm>
          <a:custGeom>
            <a:avLst/>
            <a:gdLst/>
            <a:ahLst/>
            <a:cxnLst/>
            <a:rect l="0" t="0" r="0" b="0"/>
            <a:pathLst>
              <a:path w="171444" h="199685">
                <a:moveTo>
                  <a:pt x="7136" y="199684"/>
                </a:moveTo>
                <a:lnTo>
                  <a:pt x="18" y="199684"/>
                </a:lnTo>
                <a:lnTo>
                  <a:pt x="0" y="195891"/>
                </a:lnTo>
                <a:lnTo>
                  <a:pt x="791" y="194774"/>
                </a:lnTo>
                <a:lnTo>
                  <a:pt x="2113" y="194029"/>
                </a:lnTo>
                <a:lnTo>
                  <a:pt x="3787" y="193533"/>
                </a:lnTo>
                <a:lnTo>
                  <a:pt x="4903" y="192408"/>
                </a:lnTo>
                <a:lnTo>
                  <a:pt x="5648" y="190865"/>
                </a:lnTo>
                <a:lnTo>
                  <a:pt x="6144" y="189042"/>
                </a:lnTo>
                <a:lnTo>
                  <a:pt x="8812" y="184900"/>
                </a:lnTo>
                <a:lnTo>
                  <a:pt x="10635" y="182684"/>
                </a:lnTo>
                <a:lnTo>
                  <a:pt x="11850" y="180413"/>
                </a:lnTo>
                <a:lnTo>
                  <a:pt x="13200" y="175773"/>
                </a:lnTo>
                <a:lnTo>
                  <a:pt x="14354" y="172631"/>
                </a:lnTo>
                <a:lnTo>
                  <a:pt x="15917" y="168949"/>
                </a:lnTo>
                <a:lnTo>
                  <a:pt x="19770" y="160623"/>
                </a:lnTo>
                <a:lnTo>
                  <a:pt x="24128" y="151632"/>
                </a:lnTo>
                <a:lnTo>
                  <a:pt x="25608" y="147012"/>
                </a:lnTo>
                <a:lnTo>
                  <a:pt x="26595" y="142344"/>
                </a:lnTo>
                <a:lnTo>
                  <a:pt x="27252" y="137645"/>
                </a:lnTo>
                <a:lnTo>
                  <a:pt x="28484" y="132131"/>
                </a:lnTo>
                <a:lnTo>
                  <a:pt x="30100" y="126073"/>
                </a:lnTo>
                <a:lnTo>
                  <a:pt x="31970" y="119654"/>
                </a:lnTo>
                <a:lnTo>
                  <a:pt x="33217" y="113787"/>
                </a:lnTo>
                <a:lnTo>
                  <a:pt x="34049" y="108288"/>
                </a:lnTo>
                <a:lnTo>
                  <a:pt x="34603" y="103034"/>
                </a:lnTo>
                <a:lnTo>
                  <a:pt x="35766" y="97151"/>
                </a:lnTo>
                <a:lnTo>
                  <a:pt x="37335" y="90847"/>
                </a:lnTo>
                <a:lnTo>
                  <a:pt x="39175" y="84263"/>
                </a:lnTo>
                <a:lnTo>
                  <a:pt x="41196" y="78287"/>
                </a:lnTo>
                <a:lnTo>
                  <a:pt x="43336" y="72715"/>
                </a:lnTo>
                <a:lnTo>
                  <a:pt x="45557" y="67413"/>
                </a:lnTo>
                <a:lnTo>
                  <a:pt x="47038" y="62291"/>
                </a:lnTo>
                <a:lnTo>
                  <a:pt x="48025" y="57288"/>
                </a:lnTo>
                <a:lnTo>
                  <a:pt x="48683" y="52366"/>
                </a:lnTo>
                <a:lnTo>
                  <a:pt x="50709" y="47497"/>
                </a:lnTo>
                <a:lnTo>
                  <a:pt x="53647" y="42663"/>
                </a:lnTo>
                <a:lnTo>
                  <a:pt x="57194" y="37853"/>
                </a:lnTo>
                <a:lnTo>
                  <a:pt x="59558" y="33060"/>
                </a:lnTo>
                <a:lnTo>
                  <a:pt x="61134" y="28276"/>
                </a:lnTo>
                <a:lnTo>
                  <a:pt x="62185" y="23499"/>
                </a:lnTo>
                <a:lnTo>
                  <a:pt x="63679" y="19521"/>
                </a:lnTo>
                <a:lnTo>
                  <a:pt x="65469" y="16075"/>
                </a:lnTo>
                <a:lnTo>
                  <a:pt x="70252" y="8634"/>
                </a:lnTo>
                <a:lnTo>
                  <a:pt x="74873" y="3552"/>
                </a:lnTo>
                <a:lnTo>
                  <a:pt x="77477" y="813"/>
                </a:lnTo>
                <a:lnTo>
                  <a:pt x="78637" y="427"/>
                </a:lnTo>
                <a:lnTo>
                  <a:pt x="82041" y="0"/>
                </a:lnTo>
                <a:lnTo>
                  <a:pt x="83267" y="680"/>
                </a:lnTo>
                <a:lnTo>
                  <a:pt x="84084" y="1927"/>
                </a:lnTo>
                <a:lnTo>
                  <a:pt x="85395" y="5839"/>
                </a:lnTo>
                <a:lnTo>
                  <a:pt x="89414" y="10309"/>
                </a:lnTo>
                <a:lnTo>
                  <a:pt x="90563" y="12315"/>
                </a:lnTo>
                <a:lnTo>
                  <a:pt x="91840" y="16661"/>
                </a:lnTo>
                <a:lnTo>
                  <a:pt x="94524" y="21238"/>
                </a:lnTo>
                <a:lnTo>
                  <a:pt x="98363" y="26712"/>
                </a:lnTo>
                <a:lnTo>
                  <a:pt x="100498" y="30395"/>
                </a:lnTo>
                <a:lnTo>
                  <a:pt x="102715" y="34436"/>
                </a:lnTo>
                <a:lnTo>
                  <a:pt x="104193" y="38719"/>
                </a:lnTo>
                <a:lnTo>
                  <a:pt x="105178" y="43161"/>
                </a:lnTo>
                <a:lnTo>
                  <a:pt x="105835" y="47711"/>
                </a:lnTo>
                <a:lnTo>
                  <a:pt x="107067" y="51537"/>
                </a:lnTo>
                <a:lnTo>
                  <a:pt x="108682" y="54882"/>
                </a:lnTo>
                <a:lnTo>
                  <a:pt x="110552" y="57905"/>
                </a:lnTo>
                <a:lnTo>
                  <a:pt x="111799" y="61508"/>
                </a:lnTo>
                <a:lnTo>
                  <a:pt x="112630" y="65498"/>
                </a:lnTo>
                <a:lnTo>
                  <a:pt x="113184" y="69745"/>
                </a:lnTo>
                <a:lnTo>
                  <a:pt x="115141" y="74164"/>
                </a:lnTo>
                <a:lnTo>
                  <a:pt x="118033" y="78698"/>
                </a:lnTo>
                <a:lnTo>
                  <a:pt x="121549" y="83308"/>
                </a:lnTo>
                <a:lnTo>
                  <a:pt x="123893" y="87968"/>
                </a:lnTo>
                <a:lnTo>
                  <a:pt x="125455" y="92663"/>
                </a:lnTo>
                <a:lnTo>
                  <a:pt x="126497" y="97380"/>
                </a:lnTo>
                <a:lnTo>
                  <a:pt x="127985" y="102113"/>
                </a:lnTo>
                <a:lnTo>
                  <a:pt x="129771" y="106855"/>
                </a:lnTo>
                <a:lnTo>
                  <a:pt x="131755" y="111604"/>
                </a:lnTo>
                <a:lnTo>
                  <a:pt x="134665" y="116358"/>
                </a:lnTo>
                <a:lnTo>
                  <a:pt x="138193" y="121115"/>
                </a:lnTo>
                <a:lnTo>
                  <a:pt x="142133" y="125873"/>
                </a:lnTo>
                <a:lnTo>
                  <a:pt x="144759" y="129839"/>
                </a:lnTo>
                <a:lnTo>
                  <a:pt x="146510" y="133277"/>
                </a:lnTo>
                <a:lnTo>
                  <a:pt x="147677" y="136363"/>
                </a:lnTo>
                <a:lnTo>
                  <a:pt x="149249" y="140007"/>
                </a:lnTo>
                <a:lnTo>
                  <a:pt x="153112" y="148290"/>
                </a:lnTo>
                <a:lnTo>
                  <a:pt x="155253" y="151927"/>
                </a:lnTo>
                <a:lnTo>
                  <a:pt x="159749" y="158085"/>
                </a:lnTo>
                <a:lnTo>
                  <a:pt x="162277" y="163469"/>
                </a:lnTo>
                <a:lnTo>
                  <a:pt x="164194" y="169301"/>
                </a:lnTo>
                <a:lnTo>
                  <a:pt x="165816" y="173079"/>
                </a:lnTo>
                <a:lnTo>
                  <a:pt x="170331" y="182963"/>
                </a:lnTo>
                <a:lnTo>
                  <a:pt x="171113" y="188467"/>
                </a:lnTo>
                <a:lnTo>
                  <a:pt x="171443" y="1925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9" name="SMARTPenAnnotation163"/>
          <p:cNvSpPr/>
          <p:nvPr/>
        </p:nvSpPr>
        <p:spPr>
          <a:xfrm>
            <a:off x="707231" y="5064918"/>
            <a:ext cx="185738" cy="71439"/>
          </a:xfrm>
          <a:custGeom>
            <a:avLst/>
            <a:gdLst/>
            <a:ahLst/>
            <a:cxnLst/>
            <a:rect l="0" t="0" r="0" b="0"/>
            <a:pathLst>
              <a:path w="185738" h="71439">
                <a:moveTo>
                  <a:pt x="0" y="71438"/>
                </a:moveTo>
                <a:lnTo>
                  <a:pt x="0" y="67646"/>
                </a:lnTo>
                <a:lnTo>
                  <a:pt x="794" y="65735"/>
                </a:lnTo>
                <a:lnTo>
                  <a:pt x="2116" y="63667"/>
                </a:lnTo>
                <a:lnTo>
                  <a:pt x="3792" y="61495"/>
                </a:lnTo>
                <a:lnTo>
                  <a:pt x="4909" y="59253"/>
                </a:lnTo>
                <a:lnTo>
                  <a:pt x="5654" y="56965"/>
                </a:lnTo>
                <a:lnTo>
                  <a:pt x="6151" y="54645"/>
                </a:lnTo>
                <a:lnTo>
                  <a:pt x="7275" y="53099"/>
                </a:lnTo>
                <a:lnTo>
                  <a:pt x="8819" y="52068"/>
                </a:lnTo>
                <a:lnTo>
                  <a:pt x="10642" y="51381"/>
                </a:lnTo>
                <a:lnTo>
                  <a:pt x="12651" y="50129"/>
                </a:lnTo>
                <a:lnTo>
                  <a:pt x="14784" y="48501"/>
                </a:lnTo>
                <a:lnTo>
                  <a:pt x="16999" y="46622"/>
                </a:lnTo>
                <a:lnTo>
                  <a:pt x="19270" y="44575"/>
                </a:lnTo>
                <a:lnTo>
                  <a:pt x="23910" y="40184"/>
                </a:lnTo>
                <a:lnTo>
                  <a:pt x="27053" y="37902"/>
                </a:lnTo>
                <a:lnTo>
                  <a:pt x="30735" y="35587"/>
                </a:lnTo>
                <a:lnTo>
                  <a:pt x="34777" y="33250"/>
                </a:lnTo>
                <a:lnTo>
                  <a:pt x="38266" y="31691"/>
                </a:lnTo>
                <a:lnTo>
                  <a:pt x="41386" y="30653"/>
                </a:lnTo>
                <a:lnTo>
                  <a:pt x="44259" y="29960"/>
                </a:lnTo>
                <a:lnTo>
                  <a:pt x="47762" y="29499"/>
                </a:lnTo>
                <a:lnTo>
                  <a:pt x="51685" y="29191"/>
                </a:lnTo>
                <a:lnTo>
                  <a:pt x="55888" y="28986"/>
                </a:lnTo>
                <a:lnTo>
                  <a:pt x="60277" y="28055"/>
                </a:lnTo>
                <a:lnTo>
                  <a:pt x="64791" y="26641"/>
                </a:lnTo>
                <a:lnTo>
                  <a:pt x="69388" y="24905"/>
                </a:lnTo>
                <a:lnTo>
                  <a:pt x="73246" y="23747"/>
                </a:lnTo>
                <a:lnTo>
                  <a:pt x="76612" y="22975"/>
                </a:lnTo>
                <a:lnTo>
                  <a:pt x="79649" y="22461"/>
                </a:lnTo>
                <a:lnTo>
                  <a:pt x="84056" y="22118"/>
                </a:lnTo>
                <a:lnTo>
                  <a:pt x="89375" y="21889"/>
                </a:lnTo>
                <a:lnTo>
                  <a:pt x="95302" y="21736"/>
                </a:lnTo>
                <a:lnTo>
                  <a:pt x="100841" y="20841"/>
                </a:lnTo>
                <a:lnTo>
                  <a:pt x="106121" y="19450"/>
                </a:lnTo>
                <a:lnTo>
                  <a:pt x="111228" y="17729"/>
                </a:lnTo>
                <a:lnTo>
                  <a:pt x="116221" y="16582"/>
                </a:lnTo>
                <a:lnTo>
                  <a:pt x="121137" y="15817"/>
                </a:lnTo>
                <a:lnTo>
                  <a:pt x="126001" y="15307"/>
                </a:lnTo>
                <a:lnTo>
                  <a:pt x="130832" y="14968"/>
                </a:lnTo>
                <a:lnTo>
                  <a:pt x="135640" y="14741"/>
                </a:lnTo>
                <a:lnTo>
                  <a:pt x="140433" y="14590"/>
                </a:lnTo>
                <a:lnTo>
                  <a:pt x="145216" y="13696"/>
                </a:lnTo>
                <a:lnTo>
                  <a:pt x="149992" y="12306"/>
                </a:lnTo>
                <a:lnTo>
                  <a:pt x="154763" y="10585"/>
                </a:lnTo>
                <a:lnTo>
                  <a:pt x="159531" y="9438"/>
                </a:lnTo>
                <a:lnTo>
                  <a:pt x="164298" y="8673"/>
                </a:lnTo>
                <a:lnTo>
                  <a:pt x="169063" y="8163"/>
                </a:lnTo>
                <a:lnTo>
                  <a:pt x="173034" y="7030"/>
                </a:lnTo>
                <a:lnTo>
                  <a:pt x="176475" y="5481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0" name="SMARTPenAnnotation164"/>
          <p:cNvSpPr/>
          <p:nvPr/>
        </p:nvSpPr>
        <p:spPr>
          <a:xfrm>
            <a:off x="943096" y="4964908"/>
            <a:ext cx="128467" cy="150014"/>
          </a:xfrm>
          <a:custGeom>
            <a:avLst/>
            <a:gdLst/>
            <a:ahLst/>
            <a:cxnLst/>
            <a:rect l="0" t="0" r="0" b="0"/>
            <a:pathLst>
              <a:path w="128467" h="150014">
                <a:moveTo>
                  <a:pt x="92747" y="7142"/>
                </a:moveTo>
                <a:lnTo>
                  <a:pt x="92747" y="85"/>
                </a:lnTo>
                <a:lnTo>
                  <a:pt x="88955" y="23"/>
                </a:lnTo>
                <a:lnTo>
                  <a:pt x="79747" y="0"/>
                </a:lnTo>
                <a:lnTo>
                  <a:pt x="76915" y="2115"/>
                </a:lnTo>
                <a:lnTo>
                  <a:pt x="75049" y="3791"/>
                </a:lnTo>
                <a:lnTo>
                  <a:pt x="73011" y="4908"/>
                </a:lnTo>
                <a:lnTo>
                  <a:pt x="70858" y="5652"/>
                </a:lnTo>
                <a:lnTo>
                  <a:pt x="68630" y="6149"/>
                </a:lnTo>
                <a:lnTo>
                  <a:pt x="66350" y="7274"/>
                </a:lnTo>
                <a:lnTo>
                  <a:pt x="64037" y="8817"/>
                </a:lnTo>
                <a:lnTo>
                  <a:pt x="61701" y="10640"/>
                </a:lnTo>
                <a:lnTo>
                  <a:pt x="59350" y="12649"/>
                </a:lnTo>
                <a:lnTo>
                  <a:pt x="56988" y="14782"/>
                </a:lnTo>
                <a:lnTo>
                  <a:pt x="54621" y="16998"/>
                </a:lnTo>
                <a:lnTo>
                  <a:pt x="52248" y="20062"/>
                </a:lnTo>
                <a:lnTo>
                  <a:pt x="49873" y="23693"/>
                </a:lnTo>
                <a:lnTo>
                  <a:pt x="47496" y="27701"/>
                </a:lnTo>
                <a:lnTo>
                  <a:pt x="44323" y="31167"/>
                </a:lnTo>
                <a:lnTo>
                  <a:pt x="40621" y="34271"/>
                </a:lnTo>
                <a:lnTo>
                  <a:pt x="36565" y="37133"/>
                </a:lnTo>
                <a:lnTo>
                  <a:pt x="33067" y="40630"/>
                </a:lnTo>
                <a:lnTo>
                  <a:pt x="29942" y="44549"/>
                </a:lnTo>
                <a:lnTo>
                  <a:pt x="27065" y="48748"/>
                </a:lnTo>
                <a:lnTo>
                  <a:pt x="25146" y="53136"/>
                </a:lnTo>
                <a:lnTo>
                  <a:pt x="23867" y="57648"/>
                </a:lnTo>
                <a:lnTo>
                  <a:pt x="23015" y="62244"/>
                </a:lnTo>
                <a:lnTo>
                  <a:pt x="21653" y="66895"/>
                </a:lnTo>
                <a:lnTo>
                  <a:pt x="19951" y="71583"/>
                </a:lnTo>
                <a:lnTo>
                  <a:pt x="18023" y="76297"/>
                </a:lnTo>
                <a:lnTo>
                  <a:pt x="15943" y="81027"/>
                </a:lnTo>
                <a:lnTo>
                  <a:pt x="11516" y="90515"/>
                </a:lnTo>
                <a:lnTo>
                  <a:pt x="9225" y="94474"/>
                </a:lnTo>
                <a:lnTo>
                  <a:pt x="6903" y="97907"/>
                </a:lnTo>
                <a:lnTo>
                  <a:pt x="4561" y="100989"/>
                </a:lnTo>
                <a:lnTo>
                  <a:pt x="3000" y="104632"/>
                </a:lnTo>
                <a:lnTo>
                  <a:pt x="1960" y="108647"/>
                </a:lnTo>
                <a:lnTo>
                  <a:pt x="1266" y="112912"/>
                </a:lnTo>
                <a:lnTo>
                  <a:pt x="804" y="116549"/>
                </a:lnTo>
                <a:lnTo>
                  <a:pt x="495" y="119767"/>
                </a:lnTo>
                <a:lnTo>
                  <a:pt x="290" y="122707"/>
                </a:lnTo>
                <a:lnTo>
                  <a:pt x="153" y="125460"/>
                </a:lnTo>
                <a:lnTo>
                  <a:pt x="0" y="130636"/>
                </a:lnTo>
                <a:lnTo>
                  <a:pt x="1547" y="133127"/>
                </a:lnTo>
                <a:lnTo>
                  <a:pt x="4166" y="135582"/>
                </a:lnTo>
                <a:lnTo>
                  <a:pt x="7499" y="138013"/>
                </a:lnTo>
                <a:lnTo>
                  <a:pt x="10515" y="140426"/>
                </a:lnTo>
                <a:lnTo>
                  <a:pt x="13320" y="142829"/>
                </a:lnTo>
                <a:lnTo>
                  <a:pt x="19731" y="148597"/>
                </a:lnTo>
                <a:lnTo>
                  <a:pt x="21845" y="149070"/>
                </a:lnTo>
                <a:lnTo>
                  <a:pt x="24842" y="149386"/>
                </a:lnTo>
                <a:lnTo>
                  <a:pt x="28427" y="149596"/>
                </a:lnTo>
                <a:lnTo>
                  <a:pt x="34527" y="149829"/>
                </a:lnTo>
                <a:lnTo>
                  <a:pt x="42424" y="149961"/>
                </a:lnTo>
                <a:lnTo>
                  <a:pt x="63184" y="150013"/>
                </a:lnTo>
                <a:lnTo>
                  <a:pt x="66688" y="149221"/>
                </a:lnTo>
                <a:lnTo>
                  <a:pt x="69818" y="147898"/>
                </a:lnTo>
                <a:lnTo>
                  <a:pt x="72699" y="146223"/>
                </a:lnTo>
                <a:lnTo>
                  <a:pt x="80133" y="142245"/>
                </a:lnTo>
                <a:lnTo>
                  <a:pt x="84337" y="140073"/>
                </a:lnTo>
                <a:lnTo>
                  <a:pt x="87934" y="137832"/>
                </a:lnTo>
                <a:lnTo>
                  <a:pt x="91126" y="135543"/>
                </a:lnTo>
                <a:lnTo>
                  <a:pt x="94048" y="133224"/>
                </a:lnTo>
                <a:lnTo>
                  <a:pt x="97583" y="130884"/>
                </a:lnTo>
                <a:lnTo>
                  <a:pt x="101527" y="128530"/>
                </a:lnTo>
                <a:lnTo>
                  <a:pt x="105744" y="126168"/>
                </a:lnTo>
                <a:lnTo>
                  <a:pt x="109349" y="123798"/>
                </a:lnTo>
                <a:lnTo>
                  <a:pt x="112547" y="121425"/>
                </a:lnTo>
                <a:lnTo>
                  <a:pt x="115472" y="119049"/>
                </a:lnTo>
                <a:lnTo>
                  <a:pt x="118216" y="116672"/>
                </a:lnTo>
                <a:lnTo>
                  <a:pt x="120839" y="114293"/>
                </a:lnTo>
                <a:lnTo>
                  <a:pt x="128466" y="10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1" name="SMARTPenAnnotation165"/>
          <p:cNvSpPr/>
          <p:nvPr/>
        </p:nvSpPr>
        <p:spPr>
          <a:xfrm>
            <a:off x="742950" y="4886325"/>
            <a:ext cx="285751" cy="28576"/>
          </a:xfrm>
          <a:custGeom>
            <a:avLst/>
            <a:gdLst/>
            <a:ahLst/>
            <a:cxnLst/>
            <a:rect l="0" t="0" r="0" b="0"/>
            <a:pathLst>
              <a:path w="285751" h="28576">
                <a:moveTo>
                  <a:pt x="0" y="28575"/>
                </a:moveTo>
                <a:lnTo>
                  <a:pt x="62244" y="28575"/>
                </a:lnTo>
                <a:lnTo>
                  <a:pt x="66896" y="27781"/>
                </a:lnTo>
                <a:lnTo>
                  <a:pt x="71585" y="26458"/>
                </a:lnTo>
                <a:lnTo>
                  <a:pt x="76298" y="24782"/>
                </a:lnTo>
                <a:lnTo>
                  <a:pt x="81821" y="23665"/>
                </a:lnTo>
                <a:lnTo>
                  <a:pt x="87885" y="22920"/>
                </a:lnTo>
                <a:lnTo>
                  <a:pt x="94308" y="22424"/>
                </a:lnTo>
                <a:lnTo>
                  <a:pt x="100178" y="22093"/>
                </a:lnTo>
                <a:lnTo>
                  <a:pt x="110934" y="21725"/>
                </a:lnTo>
                <a:lnTo>
                  <a:pt x="141255" y="21470"/>
                </a:lnTo>
                <a:lnTo>
                  <a:pt x="146558" y="21456"/>
                </a:lnTo>
                <a:lnTo>
                  <a:pt x="152474" y="20654"/>
                </a:lnTo>
                <a:lnTo>
                  <a:pt x="158799" y="19325"/>
                </a:lnTo>
                <a:lnTo>
                  <a:pt x="165397" y="17646"/>
                </a:lnTo>
                <a:lnTo>
                  <a:pt x="172177" y="16526"/>
                </a:lnTo>
                <a:lnTo>
                  <a:pt x="179078" y="15780"/>
                </a:lnTo>
                <a:lnTo>
                  <a:pt x="186060" y="15282"/>
                </a:lnTo>
                <a:lnTo>
                  <a:pt x="193096" y="14157"/>
                </a:lnTo>
                <a:lnTo>
                  <a:pt x="200168" y="12613"/>
                </a:lnTo>
                <a:lnTo>
                  <a:pt x="207264" y="10790"/>
                </a:lnTo>
                <a:lnTo>
                  <a:pt x="213582" y="9574"/>
                </a:lnTo>
                <a:lnTo>
                  <a:pt x="219382" y="8764"/>
                </a:lnTo>
                <a:lnTo>
                  <a:pt x="224836" y="8224"/>
                </a:lnTo>
                <a:lnTo>
                  <a:pt x="230853" y="7863"/>
                </a:lnTo>
                <a:lnTo>
                  <a:pt x="243888" y="7463"/>
                </a:lnTo>
                <a:lnTo>
                  <a:pt x="250698" y="6563"/>
                </a:lnTo>
                <a:lnTo>
                  <a:pt x="257620" y="5169"/>
                </a:lnTo>
                <a:lnTo>
                  <a:pt x="264615" y="3446"/>
                </a:lnTo>
                <a:lnTo>
                  <a:pt x="270072" y="2297"/>
                </a:lnTo>
                <a:lnTo>
                  <a:pt x="274504" y="1531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2" name="SMARTPenAnnotation166"/>
          <p:cNvSpPr/>
          <p:nvPr/>
        </p:nvSpPr>
        <p:spPr>
          <a:xfrm>
            <a:off x="1235868" y="4950618"/>
            <a:ext cx="92870" cy="21433"/>
          </a:xfrm>
          <a:custGeom>
            <a:avLst/>
            <a:gdLst/>
            <a:ahLst/>
            <a:cxnLst/>
            <a:rect l="0" t="0" r="0" b="0"/>
            <a:pathLst>
              <a:path w="92870" h="21433">
                <a:moveTo>
                  <a:pt x="0" y="21432"/>
                </a:moveTo>
                <a:lnTo>
                  <a:pt x="3793" y="21432"/>
                </a:lnTo>
                <a:lnTo>
                  <a:pt x="5703" y="20638"/>
                </a:lnTo>
                <a:lnTo>
                  <a:pt x="7771" y="19315"/>
                </a:lnTo>
                <a:lnTo>
                  <a:pt x="9943" y="17639"/>
                </a:lnTo>
                <a:lnTo>
                  <a:pt x="12185" y="16522"/>
                </a:lnTo>
                <a:lnTo>
                  <a:pt x="14474" y="15777"/>
                </a:lnTo>
                <a:lnTo>
                  <a:pt x="16793" y="15281"/>
                </a:lnTo>
                <a:lnTo>
                  <a:pt x="19927" y="14950"/>
                </a:lnTo>
                <a:lnTo>
                  <a:pt x="23603" y="14729"/>
                </a:lnTo>
                <a:lnTo>
                  <a:pt x="27642" y="14582"/>
                </a:lnTo>
                <a:lnTo>
                  <a:pt x="31128" y="13690"/>
                </a:lnTo>
                <a:lnTo>
                  <a:pt x="34246" y="12302"/>
                </a:lnTo>
                <a:lnTo>
                  <a:pt x="37118" y="10583"/>
                </a:lnTo>
                <a:lnTo>
                  <a:pt x="39827" y="9436"/>
                </a:lnTo>
                <a:lnTo>
                  <a:pt x="42426" y="8672"/>
                </a:lnTo>
                <a:lnTo>
                  <a:pt x="44953" y="8163"/>
                </a:lnTo>
                <a:lnTo>
                  <a:pt x="47431" y="7823"/>
                </a:lnTo>
                <a:lnTo>
                  <a:pt x="49877" y="7597"/>
                </a:lnTo>
                <a:lnTo>
                  <a:pt x="52302" y="7446"/>
                </a:lnTo>
                <a:lnTo>
                  <a:pt x="55505" y="6551"/>
                </a:lnTo>
                <a:lnTo>
                  <a:pt x="59229" y="5162"/>
                </a:lnTo>
                <a:lnTo>
                  <a:pt x="63298" y="3441"/>
                </a:lnTo>
                <a:lnTo>
                  <a:pt x="66805" y="2294"/>
                </a:lnTo>
                <a:lnTo>
                  <a:pt x="69937" y="1530"/>
                </a:lnTo>
                <a:lnTo>
                  <a:pt x="72818" y="1020"/>
                </a:lnTo>
                <a:lnTo>
                  <a:pt x="75533" y="680"/>
                </a:lnTo>
                <a:lnTo>
                  <a:pt x="78137" y="453"/>
                </a:lnTo>
                <a:lnTo>
                  <a:pt x="80666" y="303"/>
                </a:lnTo>
                <a:lnTo>
                  <a:pt x="85593" y="134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3" name="SMARTPenAnnotation167"/>
          <p:cNvSpPr/>
          <p:nvPr/>
        </p:nvSpPr>
        <p:spPr>
          <a:xfrm>
            <a:off x="1229718" y="5014912"/>
            <a:ext cx="113308" cy="21432"/>
          </a:xfrm>
          <a:custGeom>
            <a:avLst/>
            <a:gdLst/>
            <a:ahLst/>
            <a:cxnLst/>
            <a:rect l="0" t="0" r="0" b="0"/>
            <a:pathLst>
              <a:path w="113308" h="21432">
                <a:moveTo>
                  <a:pt x="6150" y="21431"/>
                </a:moveTo>
                <a:lnTo>
                  <a:pt x="0" y="21431"/>
                </a:lnTo>
                <a:lnTo>
                  <a:pt x="15825" y="21431"/>
                </a:lnTo>
                <a:lnTo>
                  <a:pt x="18950" y="20638"/>
                </a:lnTo>
                <a:lnTo>
                  <a:pt x="22621" y="19315"/>
                </a:lnTo>
                <a:lnTo>
                  <a:pt x="26656" y="17639"/>
                </a:lnTo>
                <a:lnTo>
                  <a:pt x="30139" y="16521"/>
                </a:lnTo>
                <a:lnTo>
                  <a:pt x="33255" y="15777"/>
                </a:lnTo>
                <a:lnTo>
                  <a:pt x="36127" y="15280"/>
                </a:lnTo>
                <a:lnTo>
                  <a:pt x="39628" y="14949"/>
                </a:lnTo>
                <a:lnTo>
                  <a:pt x="43550" y="14729"/>
                </a:lnTo>
                <a:lnTo>
                  <a:pt x="47752" y="14582"/>
                </a:lnTo>
                <a:lnTo>
                  <a:pt x="52141" y="13690"/>
                </a:lnTo>
                <a:lnTo>
                  <a:pt x="56655" y="12302"/>
                </a:lnTo>
                <a:lnTo>
                  <a:pt x="61251" y="10582"/>
                </a:lnTo>
                <a:lnTo>
                  <a:pt x="65109" y="9436"/>
                </a:lnTo>
                <a:lnTo>
                  <a:pt x="68475" y="8672"/>
                </a:lnTo>
                <a:lnTo>
                  <a:pt x="71513" y="8163"/>
                </a:lnTo>
                <a:lnTo>
                  <a:pt x="75919" y="7823"/>
                </a:lnTo>
                <a:lnTo>
                  <a:pt x="81238" y="7597"/>
                </a:lnTo>
                <a:lnTo>
                  <a:pt x="87165" y="7445"/>
                </a:lnTo>
                <a:lnTo>
                  <a:pt x="92704" y="6551"/>
                </a:lnTo>
                <a:lnTo>
                  <a:pt x="97984" y="5161"/>
                </a:lnTo>
                <a:lnTo>
                  <a:pt x="113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4" name="SMARTPenAnnotation168"/>
          <p:cNvSpPr/>
          <p:nvPr/>
        </p:nvSpPr>
        <p:spPr>
          <a:xfrm>
            <a:off x="1464468" y="4857873"/>
            <a:ext cx="213954" cy="257052"/>
          </a:xfrm>
          <a:custGeom>
            <a:avLst/>
            <a:gdLst/>
            <a:ahLst/>
            <a:cxnLst/>
            <a:rect l="0" t="0" r="0" b="0"/>
            <a:pathLst>
              <a:path w="213954" h="257052">
                <a:moveTo>
                  <a:pt x="42863" y="49883"/>
                </a:moveTo>
                <a:lnTo>
                  <a:pt x="42863" y="42765"/>
                </a:lnTo>
                <a:lnTo>
                  <a:pt x="52806" y="32798"/>
                </a:lnTo>
                <a:lnTo>
                  <a:pt x="55048" y="31349"/>
                </a:lnTo>
                <a:lnTo>
                  <a:pt x="59655" y="29739"/>
                </a:lnTo>
                <a:lnTo>
                  <a:pt x="64349" y="26907"/>
                </a:lnTo>
                <a:lnTo>
                  <a:pt x="69875" y="23003"/>
                </a:lnTo>
                <a:lnTo>
                  <a:pt x="73571" y="20850"/>
                </a:lnTo>
                <a:lnTo>
                  <a:pt x="77622" y="18621"/>
                </a:lnTo>
                <a:lnTo>
                  <a:pt x="86357" y="14028"/>
                </a:lnTo>
                <a:lnTo>
                  <a:pt x="90909" y="11692"/>
                </a:lnTo>
                <a:lnTo>
                  <a:pt x="94737" y="9341"/>
                </a:lnTo>
                <a:lnTo>
                  <a:pt x="101108" y="4612"/>
                </a:lnTo>
                <a:lnTo>
                  <a:pt x="104711" y="3034"/>
                </a:lnTo>
                <a:lnTo>
                  <a:pt x="108702" y="1981"/>
                </a:lnTo>
                <a:lnTo>
                  <a:pt x="112949" y="1280"/>
                </a:lnTo>
                <a:lnTo>
                  <a:pt x="117368" y="812"/>
                </a:lnTo>
                <a:lnTo>
                  <a:pt x="121902" y="500"/>
                </a:lnTo>
                <a:lnTo>
                  <a:pt x="126512" y="292"/>
                </a:lnTo>
                <a:lnTo>
                  <a:pt x="135867" y="61"/>
                </a:lnTo>
                <a:lnTo>
                  <a:pt x="140584" y="0"/>
                </a:lnTo>
                <a:lnTo>
                  <a:pt x="144523" y="752"/>
                </a:lnTo>
                <a:lnTo>
                  <a:pt x="151016" y="3706"/>
                </a:lnTo>
                <a:lnTo>
                  <a:pt x="156547" y="7664"/>
                </a:lnTo>
                <a:lnTo>
                  <a:pt x="161652" y="12069"/>
                </a:lnTo>
                <a:lnTo>
                  <a:pt x="166566" y="16672"/>
                </a:lnTo>
                <a:lnTo>
                  <a:pt x="168194" y="19011"/>
                </a:lnTo>
                <a:lnTo>
                  <a:pt x="170003" y="23727"/>
                </a:lnTo>
                <a:lnTo>
                  <a:pt x="170807" y="30585"/>
                </a:lnTo>
                <a:lnTo>
                  <a:pt x="171021" y="34636"/>
                </a:lnTo>
                <a:lnTo>
                  <a:pt x="170371" y="38925"/>
                </a:lnTo>
                <a:lnTo>
                  <a:pt x="169143" y="43371"/>
                </a:lnTo>
                <a:lnTo>
                  <a:pt x="167531" y="47923"/>
                </a:lnTo>
                <a:lnTo>
                  <a:pt x="166456" y="52545"/>
                </a:lnTo>
                <a:lnTo>
                  <a:pt x="165740" y="57214"/>
                </a:lnTo>
                <a:lnTo>
                  <a:pt x="165262" y="61914"/>
                </a:lnTo>
                <a:lnTo>
                  <a:pt x="163356" y="65841"/>
                </a:lnTo>
                <a:lnTo>
                  <a:pt x="160498" y="69253"/>
                </a:lnTo>
                <a:lnTo>
                  <a:pt x="153882" y="75954"/>
                </a:lnTo>
                <a:lnTo>
                  <a:pt x="151007" y="79964"/>
                </a:lnTo>
                <a:lnTo>
                  <a:pt x="145696" y="87858"/>
                </a:lnTo>
                <a:lnTo>
                  <a:pt x="140689" y="94013"/>
                </a:lnTo>
                <a:lnTo>
                  <a:pt x="135818" y="99394"/>
                </a:lnTo>
                <a:lnTo>
                  <a:pt x="133408" y="101940"/>
                </a:lnTo>
                <a:lnTo>
                  <a:pt x="131008" y="103638"/>
                </a:lnTo>
                <a:lnTo>
                  <a:pt x="126224" y="105524"/>
                </a:lnTo>
                <a:lnTo>
                  <a:pt x="121452" y="108479"/>
                </a:lnTo>
                <a:lnTo>
                  <a:pt x="119068" y="110378"/>
                </a:lnTo>
                <a:lnTo>
                  <a:pt x="116685" y="111644"/>
                </a:lnTo>
                <a:lnTo>
                  <a:pt x="111921" y="113051"/>
                </a:lnTo>
                <a:lnTo>
                  <a:pt x="107157" y="113677"/>
                </a:lnTo>
                <a:lnTo>
                  <a:pt x="100137" y="114168"/>
                </a:lnTo>
                <a:lnTo>
                  <a:pt x="105741" y="108471"/>
                </a:lnTo>
                <a:lnTo>
                  <a:pt x="109967" y="104233"/>
                </a:lnTo>
                <a:lnTo>
                  <a:pt x="112205" y="102785"/>
                </a:lnTo>
                <a:lnTo>
                  <a:pt x="116809" y="101176"/>
                </a:lnTo>
                <a:lnTo>
                  <a:pt x="121501" y="98345"/>
                </a:lnTo>
                <a:lnTo>
                  <a:pt x="127025" y="94440"/>
                </a:lnTo>
                <a:lnTo>
                  <a:pt x="130721" y="92288"/>
                </a:lnTo>
                <a:lnTo>
                  <a:pt x="134772" y="90059"/>
                </a:lnTo>
                <a:lnTo>
                  <a:pt x="141391" y="87583"/>
                </a:lnTo>
                <a:lnTo>
                  <a:pt x="147772" y="86482"/>
                </a:lnTo>
                <a:lnTo>
                  <a:pt x="151696" y="86189"/>
                </a:lnTo>
                <a:lnTo>
                  <a:pt x="159496" y="85863"/>
                </a:lnTo>
                <a:lnTo>
                  <a:pt x="165608" y="85717"/>
                </a:lnTo>
                <a:lnTo>
                  <a:pt x="169143" y="86473"/>
                </a:lnTo>
                <a:lnTo>
                  <a:pt x="173087" y="87770"/>
                </a:lnTo>
                <a:lnTo>
                  <a:pt x="177304" y="89428"/>
                </a:lnTo>
                <a:lnTo>
                  <a:pt x="180909" y="91328"/>
                </a:lnTo>
                <a:lnTo>
                  <a:pt x="190569" y="97793"/>
                </a:lnTo>
                <a:lnTo>
                  <a:pt x="194515" y="100080"/>
                </a:lnTo>
                <a:lnTo>
                  <a:pt x="198733" y="102397"/>
                </a:lnTo>
                <a:lnTo>
                  <a:pt x="201545" y="104736"/>
                </a:lnTo>
                <a:lnTo>
                  <a:pt x="203420" y="107089"/>
                </a:lnTo>
                <a:lnTo>
                  <a:pt x="206296" y="112614"/>
                </a:lnTo>
                <a:lnTo>
                  <a:pt x="210221" y="120361"/>
                </a:lnTo>
                <a:lnTo>
                  <a:pt x="211585" y="124650"/>
                </a:lnTo>
                <a:lnTo>
                  <a:pt x="212494" y="129096"/>
                </a:lnTo>
                <a:lnTo>
                  <a:pt x="213100" y="133648"/>
                </a:lnTo>
                <a:lnTo>
                  <a:pt x="213504" y="138270"/>
                </a:lnTo>
                <a:lnTo>
                  <a:pt x="213774" y="142939"/>
                </a:lnTo>
                <a:lnTo>
                  <a:pt x="213953" y="147639"/>
                </a:lnTo>
                <a:lnTo>
                  <a:pt x="213279" y="152359"/>
                </a:lnTo>
                <a:lnTo>
                  <a:pt x="212036" y="157094"/>
                </a:lnTo>
                <a:lnTo>
                  <a:pt x="210414" y="161838"/>
                </a:lnTo>
                <a:lnTo>
                  <a:pt x="208538" y="166589"/>
                </a:lnTo>
                <a:lnTo>
                  <a:pt x="206495" y="171343"/>
                </a:lnTo>
                <a:lnTo>
                  <a:pt x="204338" y="176100"/>
                </a:lnTo>
                <a:lnTo>
                  <a:pt x="201313" y="181652"/>
                </a:lnTo>
                <a:lnTo>
                  <a:pt x="197709" y="187736"/>
                </a:lnTo>
                <a:lnTo>
                  <a:pt x="193718" y="194172"/>
                </a:lnTo>
                <a:lnTo>
                  <a:pt x="190264" y="200051"/>
                </a:lnTo>
                <a:lnTo>
                  <a:pt x="187168" y="205557"/>
                </a:lnTo>
                <a:lnTo>
                  <a:pt x="184310" y="210816"/>
                </a:lnTo>
                <a:lnTo>
                  <a:pt x="180817" y="215115"/>
                </a:lnTo>
                <a:lnTo>
                  <a:pt x="176901" y="218776"/>
                </a:lnTo>
                <a:lnTo>
                  <a:pt x="172703" y="222009"/>
                </a:lnTo>
                <a:lnTo>
                  <a:pt x="168317" y="225752"/>
                </a:lnTo>
                <a:lnTo>
                  <a:pt x="163805" y="229836"/>
                </a:lnTo>
                <a:lnTo>
                  <a:pt x="159210" y="234145"/>
                </a:lnTo>
                <a:lnTo>
                  <a:pt x="154559" y="237812"/>
                </a:lnTo>
                <a:lnTo>
                  <a:pt x="149870" y="241050"/>
                </a:lnTo>
                <a:lnTo>
                  <a:pt x="145157" y="244003"/>
                </a:lnTo>
                <a:lnTo>
                  <a:pt x="140428" y="246765"/>
                </a:lnTo>
                <a:lnTo>
                  <a:pt x="135688" y="249400"/>
                </a:lnTo>
                <a:lnTo>
                  <a:pt x="130940" y="251951"/>
                </a:lnTo>
                <a:lnTo>
                  <a:pt x="126187" y="253651"/>
                </a:lnTo>
                <a:lnTo>
                  <a:pt x="121431" y="254785"/>
                </a:lnTo>
                <a:lnTo>
                  <a:pt x="116673" y="255540"/>
                </a:lnTo>
                <a:lnTo>
                  <a:pt x="111119" y="256044"/>
                </a:lnTo>
                <a:lnTo>
                  <a:pt x="105036" y="256380"/>
                </a:lnTo>
                <a:lnTo>
                  <a:pt x="92720" y="256753"/>
                </a:lnTo>
                <a:lnTo>
                  <a:pt x="66969" y="257012"/>
                </a:lnTo>
                <a:lnTo>
                  <a:pt x="27613" y="257051"/>
                </a:lnTo>
                <a:lnTo>
                  <a:pt x="24759" y="256257"/>
                </a:lnTo>
                <a:lnTo>
                  <a:pt x="19471" y="253259"/>
                </a:lnTo>
                <a:lnTo>
                  <a:pt x="14475" y="251397"/>
                </a:lnTo>
                <a:lnTo>
                  <a:pt x="9608" y="250570"/>
                </a:lnTo>
                <a:lnTo>
                  <a:pt x="3200" y="250104"/>
                </a:lnTo>
                <a:lnTo>
                  <a:pt x="0" y="249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5" name="SMARTPenAnnotation169"/>
          <p:cNvSpPr/>
          <p:nvPr/>
        </p:nvSpPr>
        <p:spPr>
          <a:xfrm>
            <a:off x="1778793" y="5057777"/>
            <a:ext cx="14289" cy="21430"/>
          </a:xfrm>
          <a:custGeom>
            <a:avLst/>
            <a:gdLst/>
            <a:ahLst/>
            <a:cxnLst/>
            <a:rect l="0" t="0" r="0" b="0"/>
            <a:pathLst>
              <a:path w="14289" h="21430">
                <a:moveTo>
                  <a:pt x="14288" y="14285"/>
                </a:moveTo>
                <a:lnTo>
                  <a:pt x="10495" y="14285"/>
                </a:lnTo>
                <a:lnTo>
                  <a:pt x="9378" y="13491"/>
                </a:lnTo>
                <a:lnTo>
                  <a:pt x="8634" y="12168"/>
                </a:lnTo>
                <a:lnTo>
                  <a:pt x="7170" y="7228"/>
                </a:lnTo>
                <a:lnTo>
                  <a:pt x="7144" y="9"/>
                </a:lnTo>
                <a:lnTo>
                  <a:pt x="7144" y="0"/>
                </a:lnTo>
                <a:lnTo>
                  <a:pt x="7144" y="12998"/>
                </a:lnTo>
                <a:lnTo>
                  <a:pt x="6350" y="14221"/>
                </a:lnTo>
                <a:lnTo>
                  <a:pt x="5027" y="15830"/>
                </a:lnTo>
                <a:lnTo>
                  <a:pt x="0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6" name="SMARTPenAnnotation170"/>
          <p:cNvSpPr/>
          <p:nvPr/>
        </p:nvSpPr>
        <p:spPr>
          <a:xfrm>
            <a:off x="1928813" y="4836344"/>
            <a:ext cx="149928" cy="221432"/>
          </a:xfrm>
          <a:custGeom>
            <a:avLst/>
            <a:gdLst/>
            <a:ahLst/>
            <a:cxnLst/>
            <a:rect l="0" t="0" r="0" b="0"/>
            <a:pathLst>
              <a:path w="149928" h="221432">
                <a:moveTo>
                  <a:pt x="71437" y="7118"/>
                </a:moveTo>
                <a:lnTo>
                  <a:pt x="71437" y="61"/>
                </a:lnTo>
                <a:lnTo>
                  <a:pt x="67644" y="0"/>
                </a:lnTo>
                <a:lnTo>
                  <a:pt x="66527" y="785"/>
                </a:lnTo>
                <a:lnTo>
                  <a:pt x="65782" y="2102"/>
                </a:lnTo>
                <a:lnTo>
                  <a:pt x="64587" y="6127"/>
                </a:lnTo>
                <a:lnTo>
                  <a:pt x="63695" y="6458"/>
                </a:lnTo>
                <a:lnTo>
                  <a:pt x="60588" y="6825"/>
                </a:lnTo>
                <a:lnTo>
                  <a:pt x="59441" y="7716"/>
                </a:lnTo>
                <a:lnTo>
                  <a:pt x="58677" y="9104"/>
                </a:lnTo>
                <a:lnTo>
                  <a:pt x="58168" y="10823"/>
                </a:lnTo>
                <a:lnTo>
                  <a:pt x="57034" y="11970"/>
                </a:lnTo>
                <a:lnTo>
                  <a:pt x="55485" y="12734"/>
                </a:lnTo>
                <a:lnTo>
                  <a:pt x="53659" y="13243"/>
                </a:lnTo>
                <a:lnTo>
                  <a:pt x="49512" y="15926"/>
                </a:lnTo>
                <a:lnTo>
                  <a:pt x="45024" y="19764"/>
                </a:lnTo>
                <a:lnTo>
                  <a:pt x="40383" y="24115"/>
                </a:lnTo>
                <a:lnTo>
                  <a:pt x="38828" y="26387"/>
                </a:lnTo>
                <a:lnTo>
                  <a:pt x="37100" y="31028"/>
                </a:lnTo>
                <a:lnTo>
                  <a:pt x="34216" y="35736"/>
                </a:lnTo>
                <a:lnTo>
                  <a:pt x="30287" y="40475"/>
                </a:lnTo>
                <a:lnTo>
                  <a:pt x="25896" y="45227"/>
                </a:lnTo>
                <a:lnTo>
                  <a:pt x="24407" y="47605"/>
                </a:lnTo>
                <a:lnTo>
                  <a:pt x="22753" y="52364"/>
                </a:lnTo>
                <a:lnTo>
                  <a:pt x="19902" y="57125"/>
                </a:lnTo>
                <a:lnTo>
                  <a:pt x="15988" y="61888"/>
                </a:lnTo>
                <a:lnTo>
                  <a:pt x="11604" y="66650"/>
                </a:lnTo>
                <a:lnTo>
                  <a:pt x="7009" y="73529"/>
                </a:lnTo>
                <a:lnTo>
                  <a:pt x="4672" y="77585"/>
                </a:lnTo>
                <a:lnTo>
                  <a:pt x="2076" y="84210"/>
                </a:lnTo>
                <a:lnTo>
                  <a:pt x="922" y="89800"/>
                </a:lnTo>
                <a:lnTo>
                  <a:pt x="409" y="94930"/>
                </a:lnTo>
                <a:lnTo>
                  <a:pt x="182" y="99856"/>
                </a:lnTo>
                <a:lnTo>
                  <a:pt x="80" y="105485"/>
                </a:lnTo>
                <a:lnTo>
                  <a:pt x="0" y="148641"/>
                </a:lnTo>
                <a:lnTo>
                  <a:pt x="794" y="152267"/>
                </a:lnTo>
                <a:lnTo>
                  <a:pt x="4909" y="161162"/>
                </a:lnTo>
                <a:lnTo>
                  <a:pt x="6150" y="166334"/>
                </a:lnTo>
                <a:lnTo>
                  <a:pt x="8818" y="171279"/>
                </a:lnTo>
                <a:lnTo>
                  <a:pt x="10641" y="173709"/>
                </a:lnTo>
                <a:lnTo>
                  <a:pt x="12666" y="178525"/>
                </a:lnTo>
                <a:lnTo>
                  <a:pt x="13206" y="180921"/>
                </a:lnTo>
                <a:lnTo>
                  <a:pt x="15923" y="185699"/>
                </a:lnTo>
                <a:lnTo>
                  <a:pt x="17759" y="188084"/>
                </a:lnTo>
                <a:lnTo>
                  <a:pt x="19798" y="192852"/>
                </a:lnTo>
                <a:lnTo>
                  <a:pt x="20342" y="195234"/>
                </a:lnTo>
                <a:lnTo>
                  <a:pt x="23063" y="199998"/>
                </a:lnTo>
                <a:lnTo>
                  <a:pt x="24900" y="202380"/>
                </a:lnTo>
                <a:lnTo>
                  <a:pt x="26919" y="203968"/>
                </a:lnTo>
                <a:lnTo>
                  <a:pt x="29058" y="205026"/>
                </a:lnTo>
                <a:lnTo>
                  <a:pt x="31278" y="205731"/>
                </a:lnTo>
                <a:lnTo>
                  <a:pt x="32758" y="206996"/>
                </a:lnTo>
                <a:lnTo>
                  <a:pt x="33745" y="208632"/>
                </a:lnTo>
                <a:lnTo>
                  <a:pt x="34402" y="210517"/>
                </a:lnTo>
                <a:lnTo>
                  <a:pt x="35634" y="211774"/>
                </a:lnTo>
                <a:lnTo>
                  <a:pt x="37250" y="212612"/>
                </a:lnTo>
                <a:lnTo>
                  <a:pt x="41161" y="213542"/>
                </a:lnTo>
                <a:lnTo>
                  <a:pt x="45545" y="213956"/>
                </a:lnTo>
                <a:lnTo>
                  <a:pt x="50140" y="214140"/>
                </a:lnTo>
                <a:lnTo>
                  <a:pt x="57189" y="214243"/>
                </a:lnTo>
                <a:lnTo>
                  <a:pt x="66682" y="214279"/>
                </a:lnTo>
                <a:lnTo>
                  <a:pt x="69854" y="213488"/>
                </a:lnTo>
                <a:lnTo>
                  <a:pt x="73557" y="212166"/>
                </a:lnTo>
                <a:lnTo>
                  <a:pt x="77612" y="210492"/>
                </a:lnTo>
                <a:lnTo>
                  <a:pt x="81110" y="208582"/>
                </a:lnTo>
                <a:lnTo>
                  <a:pt x="84236" y="206515"/>
                </a:lnTo>
                <a:lnTo>
                  <a:pt x="87113" y="204343"/>
                </a:lnTo>
                <a:lnTo>
                  <a:pt x="89825" y="202895"/>
                </a:lnTo>
                <a:lnTo>
                  <a:pt x="92427" y="201930"/>
                </a:lnTo>
                <a:lnTo>
                  <a:pt x="94955" y="201286"/>
                </a:lnTo>
                <a:lnTo>
                  <a:pt x="97434" y="199270"/>
                </a:lnTo>
                <a:lnTo>
                  <a:pt x="99881" y="196338"/>
                </a:lnTo>
                <a:lnTo>
                  <a:pt x="102306" y="192796"/>
                </a:lnTo>
                <a:lnTo>
                  <a:pt x="105510" y="189641"/>
                </a:lnTo>
                <a:lnTo>
                  <a:pt x="109233" y="186744"/>
                </a:lnTo>
                <a:lnTo>
                  <a:pt x="113303" y="184018"/>
                </a:lnTo>
                <a:lnTo>
                  <a:pt x="116810" y="181408"/>
                </a:lnTo>
                <a:lnTo>
                  <a:pt x="119942" y="178874"/>
                </a:lnTo>
                <a:lnTo>
                  <a:pt x="122823" y="176391"/>
                </a:lnTo>
                <a:lnTo>
                  <a:pt x="125538" y="173942"/>
                </a:lnTo>
                <a:lnTo>
                  <a:pt x="130671" y="169103"/>
                </a:lnTo>
                <a:lnTo>
                  <a:pt x="138024" y="161917"/>
                </a:lnTo>
                <a:lnTo>
                  <a:pt x="139640" y="159530"/>
                </a:lnTo>
                <a:lnTo>
                  <a:pt x="141437" y="154761"/>
                </a:lnTo>
                <a:lnTo>
                  <a:pt x="142235" y="149996"/>
                </a:lnTo>
                <a:lnTo>
                  <a:pt x="142448" y="147613"/>
                </a:lnTo>
                <a:lnTo>
                  <a:pt x="143384" y="145232"/>
                </a:lnTo>
                <a:lnTo>
                  <a:pt x="146540" y="140469"/>
                </a:lnTo>
                <a:lnTo>
                  <a:pt x="148472" y="135706"/>
                </a:lnTo>
                <a:lnTo>
                  <a:pt x="149331" y="130943"/>
                </a:lnTo>
                <a:lnTo>
                  <a:pt x="149713" y="126181"/>
                </a:lnTo>
                <a:lnTo>
                  <a:pt x="149882" y="121418"/>
                </a:lnTo>
                <a:lnTo>
                  <a:pt x="149927" y="119037"/>
                </a:lnTo>
                <a:lnTo>
                  <a:pt x="149164" y="117449"/>
                </a:lnTo>
                <a:lnTo>
                  <a:pt x="147861" y="116391"/>
                </a:lnTo>
                <a:lnTo>
                  <a:pt x="146199" y="115685"/>
                </a:lnTo>
                <a:lnTo>
                  <a:pt x="145091" y="114421"/>
                </a:lnTo>
                <a:lnTo>
                  <a:pt x="144352" y="112785"/>
                </a:lnTo>
                <a:lnTo>
                  <a:pt x="143859" y="110900"/>
                </a:lnTo>
                <a:lnTo>
                  <a:pt x="142737" y="109644"/>
                </a:lnTo>
                <a:lnTo>
                  <a:pt x="141195" y="108806"/>
                </a:lnTo>
                <a:lnTo>
                  <a:pt x="137365" y="107875"/>
                </a:lnTo>
                <a:lnTo>
                  <a:pt x="133017" y="107461"/>
                </a:lnTo>
                <a:lnTo>
                  <a:pt x="128668" y="107196"/>
                </a:lnTo>
                <a:lnTo>
                  <a:pt x="118759" y="107139"/>
                </a:lnTo>
                <a:lnTo>
                  <a:pt x="116479" y="107930"/>
                </a:lnTo>
                <a:lnTo>
                  <a:pt x="111828" y="110926"/>
                </a:lnTo>
                <a:lnTo>
                  <a:pt x="109477" y="112836"/>
                </a:lnTo>
                <a:lnTo>
                  <a:pt x="107115" y="114903"/>
                </a:lnTo>
                <a:lnTo>
                  <a:pt x="101415" y="120131"/>
                </a:lnTo>
                <a:lnTo>
                  <a:pt x="96635" y="124829"/>
                </a:lnTo>
                <a:lnTo>
                  <a:pt x="92425" y="131136"/>
                </a:lnTo>
                <a:lnTo>
                  <a:pt x="90192" y="135040"/>
                </a:lnTo>
                <a:lnTo>
                  <a:pt x="85593" y="141495"/>
                </a:lnTo>
                <a:lnTo>
                  <a:pt x="83256" y="144328"/>
                </a:lnTo>
                <a:lnTo>
                  <a:pt x="80903" y="147010"/>
                </a:lnTo>
                <a:lnTo>
                  <a:pt x="78541" y="149592"/>
                </a:lnTo>
                <a:lnTo>
                  <a:pt x="76173" y="152107"/>
                </a:lnTo>
                <a:lnTo>
                  <a:pt x="74594" y="154577"/>
                </a:lnTo>
                <a:lnTo>
                  <a:pt x="72840" y="159439"/>
                </a:lnTo>
                <a:lnTo>
                  <a:pt x="71578" y="162640"/>
                </a:lnTo>
                <a:lnTo>
                  <a:pt x="69944" y="166362"/>
                </a:lnTo>
                <a:lnTo>
                  <a:pt x="68060" y="170431"/>
                </a:lnTo>
                <a:lnTo>
                  <a:pt x="65967" y="177068"/>
                </a:lnTo>
                <a:lnTo>
                  <a:pt x="65037" y="182664"/>
                </a:lnTo>
                <a:lnTo>
                  <a:pt x="64624" y="187797"/>
                </a:lnTo>
                <a:lnTo>
                  <a:pt x="64440" y="192724"/>
                </a:lnTo>
                <a:lnTo>
                  <a:pt x="64322" y="202355"/>
                </a:lnTo>
                <a:lnTo>
                  <a:pt x="63518" y="203951"/>
                </a:lnTo>
                <a:lnTo>
                  <a:pt x="62189" y="205015"/>
                </a:lnTo>
                <a:lnTo>
                  <a:pt x="60509" y="205724"/>
                </a:lnTo>
                <a:lnTo>
                  <a:pt x="59389" y="206991"/>
                </a:lnTo>
                <a:lnTo>
                  <a:pt x="58642" y="208629"/>
                </a:lnTo>
                <a:lnTo>
                  <a:pt x="57444" y="213169"/>
                </a:lnTo>
                <a:lnTo>
                  <a:pt x="58139" y="213541"/>
                </a:lnTo>
                <a:lnTo>
                  <a:pt x="62117" y="214066"/>
                </a:lnTo>
                <a:lnTo>
                  <a:pt x="63326" y="214189"/>
                </a:lnTo>
                <a:lnTo>
                  <a:pt x="67799" y="218050"/>
                </a:lnTo>
                <a:lnTo>
                  <a:pt x="71437" y="2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7" name="SMARTPenAnnotation171"/>
          <p:cNvSpPr/>
          <p:nvPr/>
        </p:nvSpPr>
        <p:spPr>
          <a:xfrm>
            <a:off x="2178931" y="4829175"/>
            <a:ext cx="105658" cy="78484"/>
          </a:xfrm>
          <a:custGeom>
            <a:avLst/>
            <a:gdLst/>
            <a:ahLst/>
            <a:cxnLst/>
            <a:rect l="0" t="0" r="0" b="0"/>
            <a:pathLst>
              <a:path w="105658" h="78484">
                <a:moveTo>
                  <a:pt x="85637" y="21431"/>
                </a:moveTo>
                <a:lnTo>
                  <a:pt x="85637" y="14581"/>
                </a:lnTo>
                <a:lnTo>
                  <a:pt x="83521" y="12301"/>
                </a:lnTo>
                <a:lnTo>
                  <a:pt x="81845" y="10582"/>
                </a:lnTo>
                <a:lnTo>
                  <a:pt x="79934" y="9436"/>
                </a:lnTo>
                <a:lnTo>
                  <a:pt x="77866" y="8671"/>
                </a:lnTo>
                <a:lnTo>
                  <a:pt x="72637" y="7445"/>
                </a:lnTo>
                <a:lnTo>
                  <a:pt x="69805" y="7277"/>
                </a:lnTo>
                <a:lnTo>
                  <a:pt x="67939" y="7233"/>
                </a:lnTo>
                <a:lnTo>
                  <a:pt x="66695" y="6409"/>
                </a:lnTo>
                <a:lnTo>
                  <a:pt x="65865" y="5067"/>
                </a:lnTo>
                <a:lnTo>
                  <a:pt x="65312" y="3377"/>
                </a:lnTo>
                <a:lnTo>
                  <a:pt x="64150" y="2252"/>
                </a:lnTo>
                <a:lnTo>
                  <a:pt x="62581" y="1501"/>
                </a:lnTo>
                <a:lnTo>
                  <a:pt x="58152" y="296"/>
                </a:lnTo>
                <a:lnTo>
                  <a:pt x="55430" y="132"/>
                </a:lnTo>
                <a:lnTo>
                  <a:pt x="51575" y="58"/>
                </a:lnTo>
                <a:lnTo>
                  <a:pt x="32248" y="0"/>
                </a:lnTo>
                <a:lnTo>
                  <a:pt x="30201" y="794"/>
                </a:lnTo>
                <a:lnTo>
                  <a:pt x="28042" y="2116"/>
                </a:lnTo>
                <a:lnTo>
                  <a:pt x="22667" y="6150"/>
                </a:lnTo>
                <a:lnTo>
                  <a:pt x="21432" y="7275"/>
                </a:lnTo>
                <a:lnTo>
                  <a:pt x="17943" y="10641"/>
                </a:lnTo>
                <a:lnTo>
                  <a:pt x="8378" y="20118"/>
                </a:lnTo>
                <a:lnTo>
                  <a:pt x="7937" y="21349"/>
                </a:lnTo>
                <a:lnTo>
                  <a:pt x="7643" y="22964"/>
                </a:lnTo>
                <a:lnTo>
                  <a:pt x="7447" y="24834"/>
                </a:lnTo>
                <a:lnTo>
                  <a:pt x="7317" y="26875"/>
                </a:lnTo>
                <a:lnTo>
                  <a:pt x="7230" y="29029"/>
                </a:lnTo>
                <a:lnTo>
                  <a:pt x="7172" y="31259"/>
                </a:lnTo>
                <a:lnTo>
                  <a:pt x="6340" y="33539"/>
                </a:lnTo>
                <a:lnTo>
                  <a:pt x="4991" y="35853"/>
                </a:lnTo>
                <a:lnTo>
                  <a:pt x="3298" y="38189"/>
                </a:lnTo>
                <a:lnTo>
                  <a:pt x="2169" y="40540"/>
                </a:lnTo>
                <a:lnTo>
                  <a:pt x="1417" y="42902"/>
                </a:lnTo>
                <a:lnTo>
                  <a:pt x="915" y="45270"/>
                </a:lnTo>
                <a:lnTo>
                  <a:pt x="581" y="47642"/>
                </a:lnTo>
                <a:lnTo>
                  <a:pt x="358" y="50017"/>
                </a:lnTo>
                <a:lnTo>
                  <a:pt x="210" y="52395"/>
                </a:lnTo>
                <a:lnTo>
                  <a:pt x="44" y="57153"/>
                </a:lnTo>
                <a:lnTo>
                  <a:pt x="0" y="59533"/>
                </a:lnTo>
                <a:lnTo>
                  <a:pt x="765" y="61914"/>
                </a:lnTo>
                <a:lnTo>
                  <a:pt x="2068" y="64294"/>
                </a:lnTo>
                <a:lnTo>
                  <a:pt x="6071" y="70027"/>
                </a:lnTo>
                <a:lnTo>
                  <a:pt x="7193" y="71290"/>
                </a:lnTo>
                <a:lnTo>
                  <a:pt x="10556" y="74811"/>
                </a:lnTo>
                <a:lnTo>
                  <a:pt x="12565" y="76068"/>
                </a:lnTo>
                <a:lnTo>
                  <a:pt x="14697" y="76906"/>
                </a:lnTo>
                <a:lnTo>
                  <a:pt x="16913" y="77464"/>
                </a:lnTo>
                <a:lnTo>
                  <a:pt x="19184" y="77837"/>
                </a:lnTo>
                <a:lnTo>
                  <a:pt x="21491" y="78085"/>
                </a:lnTo>
                <a:lnTo>
                  <a:pt x="23823" y="78250"/>
                </a:lnTo>
                <a:lnTo>
                  <a:pt x="26171" y="78360"/>
                </a:lnTo>
                <a:lnTo>
                  <a:pt x="30898" y="78483"/>
                </a:lnTo>
                <a:lnTo>
                  <a:pt x="33269" y="77722"/>
                </a:lnTo>
                <a:lnTo>
                  <a:pt x="35644" y="76421"/>
                </a:lnTo>
                <a:lnTo>
                  <a:pt x="38021" y="74759"/>
                </a:lnTo>
                <a:lnTo>
                  <a:pt x="40399" y="72858"/>
                </a:lnTo>
                <a:lnTo>
                  <a:pt x="42779" y="70797"/>
                </a:lnTo>
                <a:lnTo>
                  <a:pt x="45159" y="68629"/>
                </a:lnTo>
                <a:lnTo>
                  <a:pt x="47539" y="67184"/>
                </a:lnTo>
                <a:lnTo>
                  <a:pt x="49920" y="66220"/>
                </a:lnTo>
                <a:lnTo>
                  <a:pt x="52301" y="65578"/>
                </a:lnTo>
                <a:lnTo>
                  <a:pt x="54682" y="64356"/>
                </a:lnTo>
                <a:lnTo>
                  <a:pt x="57063" y="62748"/>
                </a:lnTo>
                <a:lnTo>
                  <a:pt x="59444" y="60881"/>
                </a:lnTo>
                <a:lnTo>
                  <a:pt x="61825" y="58844"/>
                </a:lnTo>
                <a:lnTo>
                  <a:pt x="64206" y="56692"/>
                </a:lnTo>
                <a:lnTo>
                  <a:pt x="68969" y="52183"/>
                </a:lnTo>
                <a:lnTo>
                  <a:pt x="80875" y="40454"/>
                </a:lnTo>
                <a:lnTo>
                  <a:pt x="83256" y="37288"/>
                </a:lnTo>
                <a:lnTo>
                  <a:pt x="85637" y="33590"/>
                </a:lnTo>
                <a:lnTo>
                  <a:pt x="88019" y="29537"/>
                </a:lnTo>
                <a:lnTo>
                  <a:pt x="90400" y="26835"/>
                </a:lnTo>
                <a:lnTo>
                  <a:pt x="92781" y="25034"/>
                </a:lnTo>
                <a:lnTo>
                  <a:pt x="95162" y="23833"/>
                </a:lnTo>
                <a:lnTo>
                  <a:pt x="97544" y="22238"/>
                </a:lnTo>
                <a:lnTo>
                  <a:pt x="99925" y="20382"/>
                </a:lnTo>
                <a:lnTo>
                  <a:pt x="102306" y="18350"/>
                </a:lnTo>
                <a:lnTo>
                  <a:pt x="103894" y="16202"/>
                </a:lnTo>
                <a:lnTo>
                  <a:pt x="104952" y="13976"/>
                </a:lnTo>
                <a:lnTo>
                  <a:pt x="105657" y="11698"/>
                </a:lnTo>
                <a:lnTo>
                  <a:pt x="105334" y="10180"/>
                </a:lnTo>
                <a:lnTo>
                  <a:pt x="104325" y="9168"/>
                </a:lnTo>
                <a:lnTo>
                  <a:pt x="100794" y="7543"/>
                </a:lnTo>
                <a:lnTo>
                  <a:pt x="98194" y="5204"/>
                </a:lnTo>
                <a:lnTo>
                  <a:pt x="96390" y="3469"/>
                </a:lnTo>
                <a:lnTo>
                  <a:pt x="95187" y="3107"/>
                </a:lnTo>
                <a:lnTo>
                  <a:pt x="94385" y="3659"/>
                </a:lnTo>
                <a:lnTo>
                  <a:pt x="93850" y="4820"/>
                </a:lnTo>
                <a:lnTo>
                  <a:pt x="92700" y="5595"/>
                </a:lnTo>
                <a:lnTo>
                  <a:pt x="91140" y="6111"/>
                </a:lnTo>
                <a:lnTo>
                  <a:pt x="89305" y="6455"/>
                </a:lnTo>
                <a:lnTo>
                  <a:pt x="87289" y="6684"/>
                </a:lnTo>
                <a:lnTo>
                  <a:pt x="85151" y="6837"/>
                </a:lnTo>
                <a:lnTo>
                  <a:pt x="82932" y="6940"/>
                </a:lnTo>
                <a:lnTo>
                  <a:pt x="80658" y="7801"/>
                </a:lnTo>
                <a:lnTo>
                  <a:pt x="78349" y="9169"/>
                </a:lnTo>
                <a:lnTo>
                  <a:pt x="7135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8" name="SMARTPenAnnotation172"/>
          <p:cNvSpPr/>
          <p:nvPr/>
        </p:nvSpPr>
        <p:spPr>
          <a:xfrm>
            <a:off x="2165639" y="4907756"/>
            <a:ext cx="120238" cy="121434"/>
          </a:xfrm>
          <a:custGeom>
            <a:avLst/>
            <a:gdLst/>
            <a:ahLst/>
            <a:cxnLst/>
            <a:rect l="0" t="0" r="0" b="0"/>
            <a:pathLst>
              <a:path w="120238" h="121434">
                <a:moveTo>
                  <a:pt x="70354" y="0"/>
                </a:moveTo>
                <a:lnTo>
                  <a:pt x="63505" y="0"/>
                </a:lnTo>
                <a:lnTo>
                  <a:pt x="61225" y="2117"/>
                </a:lnTo>
                <a:lnTo>
                  <a:pt x="59505" y="3792"/>
                </a:lnTo>
                <a:lnTo>
                  <a:pt x="59153" y="4910"/>
                </a:lnTo>
                <a:lnTo>
                  <a:pt x="59712" y="5654"/>
                </a:lnTo>
                <a:lnTo>
                  <a:pt x="60878" y="6151"/>
                </a:lnTo>
                <a:lnTo>
                  <a:pt x="60862" y="6482"/>
                </a:lnTo>
                <a:lnTo>
                  <a:pt x="60057" y="6702"/>
                </a:lnTo>
                <a:lnTo>
                  <a:pt x="58727" y="6849"/>
                </a:lnTo>
                <a:lnTo>
                  <a:pt x="57840" y="7741"/>
                </a:lnTo>
                <a:lnTo>
                  <a:pt x="57249" y="9129"/>
                </a:lnTo>
                <a:lnTo>
                  <a:pt x="56855" y="10849"/>
                </a:lnTo>
                <a:lnTo>
                  <a:pt x="55798" y="11995"/>
                </a:lnTo>
                <a:lnTo>
                  <a:pt x="54300" y="12759"/>
                </a:lnTo>
                <a:lnTo>
                  <a:pt x="49985" y="13986"/>
                </a:lnTo>
                <a:lnTo>
                  <a:pt x="47279" y="16270"/>
                </a:lnTo>
                <a:lnTo>
                  <a:pt x="43430" y="19931"/>
                </a:lnTo>
                <a:lnTo>
                  <a:pt x="17877" y="45333"/>
                </a:lnTo>
                <a:lnTo>
                  <a:pt x="16319" y="47685"/>
                </a:lnTo>
                <a:lnTo>
                  <a:pt x="15281" y="50046"/>
                </a:lnTo>
                <a:lnTo>
                  <a:pt x="14589" y="52414"/>
                </a:lnTo>
                <a:lnTo>
                  <a:pt x="14127" y="54786"/>
                </a:lnTo>
                <a:lnTo>
                  <a:pt x="13820" y="57162"/>
                </a:lnTo>
                <a:lnTo>
                  <a:pt x="13614" y="59539"/>
                </a:lnTo>
                <a:lnTo>
                  <a:pt x="12684" y="62711"/>
                </a:lnTo>
                <a:lnTo>
                  <a:pt x="11270" y="66414"/>
                </a:lnTo>
                <a:lnTo>
                  <a:pt x="9533" y="70470"/>
                </a:lnTo>
                <a:lnTo>
                  <a:pt x="8376" y="73967"/>
                </a:lnTo>
                <a:lnTo>
                  <a:pt x="7604" y="77093"/>
                </a:lnTo>
                <a:lnTo>
                  <a:pt x="7090" y="79970"/>
                </a:lnTo>
                <a:lnTo>
                  <a:pt x="5953" y="82682"/>
                </a:lnTo>
                <a:lnTo>
                  <a:pt x="4401" y="85284"/>
                </a:lnTo>
                <a:lnTo>
                  <a:pt x="2573" y="87812"/>
                </a:lnTo>
                <a:lnTo>
                  <a:pt x="1354" y="90291"/>
                </a:lnTo>
                <a:lnTo>
                  <a:pt x="542" y="92738"/>
                </a:lnTo>
                <a:lnTo>
                  <a:pt x="0" y="95163"/>
                </a:lnTo>
                <a:lnTo>
                  <a:pt x="433" y="97573"/>
                </a:lnTo>
                <a:lnTo>
                  <a:pt x="1515" y="99973"/>
                </a:lnTo>
                <a:lnTo>
                  <a:pt x="3030" y="102368"/>
                </a:lnTo>
                <a:lnTo>
                  <a:pt x="4834" y="104757"/>
                </a:lnTo>
                <a:lnTo>
                  <a:pt x="6830" y="107145"/>
                </a:lnTo>
                <a:lnTo>
                  <a:pt x="8955" y="109529"/>
                </a:lnTo>
                <a:lnTo>
                  <a:pt x="10371" y="111913"/>
                </a:lnTo>
                <a:lnTo>
                  <a:pt x="11316" y="114296"/>
                </a:lnTo>
                <a:lnTo>
                  <a:pt x="11945" y="116679"/>
                </a:lnTo>
                <a:lnTo>
                  <a:pt x="13159" y="118267"/>
                </a:lnTo>
                <a:lnTo>
                  <a:pt x="14762" y="119326"/>
                </a:lnTo>
                <a:lnTo>
                  <a:pt x="16623" y="120032"/>
                </a:lnTo>
                <a:lnTo>
                  <a:pt x="18659" y="120502"/>
                </a:lnTo>
                <a:lnTo>
                  <a:pt x="20809" y="120816"/>
                </a:lnTo>
                <a:lnTo>
                  <a:pt x="23037" y="121025"/>
                </a:lnTo>
                <a:lnTo>
                  <a:pt x="25316" y="121164"/>
                </a:lnTo>
                <a:lnTo>
                  <a:pt x="29964" y="121319"/>
                </a:lnTo>
                <a:lnTo>
                  <a:pt x="50319" y="121433"/>
                </a:lnTo>
                <a:lnTo>
                  <a:pt x="53029" y="120642"/>
                </a:lnTo>
                <a:lnTo>
                  <a:pt x="55629" y="119322"/>
                </a:lnTo>
                <a:lnTo>
                  <a:pt x="58156" y="117648"/>
                </a:lnTo>
                <a:lnTo>
                  <a:pt x="61428" y="115738"/>
                </a:lnTo>
                <a:lnTo>
                  <a:pt x="65197" y="113671"/>
                </a:lnTo>
                <a:lnTo>
                  <a:pt x="69298" y="111500"/>
                </a:lnTo>
                <a:lnTo>
                  <a:pt x="72825" y="109258"/>
                </a:lnTo>
                <a:lnTo>
                  <a:pt x="75970" y="106970"/>
                </a:lnTo>
                <a:lnTo>
                  <a:pt x="78861" y="104651"/>
                </a:lnTo>
                <a:lnTo>
                  <a:pt x="81581" y="102311"/>
                </a:lnTo>
                <a:lnTo>
                  <a:pt x="84189" y="99957"/>
                </a:lnTo>
                <a:lnTo>
                  <a:pt x="89203" y="95225"/>
                </a:lnTo>
                <a:lnTo>
                  <a:pt x="103674" y="80960"/>
                </a:lnTo>
                <a:lnTo>
                  <a:pt x="108446" y="76199"/>
                </a:lnTo>
                <a:lnTo>
                  <a:pt x="110830" y="73024"/>
                </a:lnTo>
                <a:lnTo>
                  <a:pt x="113213" y="69320"/>
                </a:lnTo>
                <a:lnTo>
                  <a:pt x="115596" y="65264"/>
                </a:lnTo>
                <a:lnTo>
                  <a:pt x="117184" y="61765"/>
                </a:lnTo>
                <a:lnTo>
                  <a:pt x="118243" y="58639"/>
                </a:lnTo>
                <a:lnTo>
                  <a:pt x="118949" y="55761"/>
                </a:lnTo>
                <a:lnTo>
                  <a:pt x="119419" y="53049"/>
                </a:lnTo>
                <a:lnTo>
                  <a:pt x="119733" y="50447"/>
                </a:lnTo>
                <a:lnTo>
                  <a:pt x="119942" y="47919"/>
                </a:lnTo>
                <a:lnTo>
                  <a:pt x="120082" y="45440"/>
                </a:lnTo>
                <a:lnTo>
                  <a:pt x="120237" y="40568"/>
                </a:lnTo>
                <a:lnTo>
                  <a:pt x="119484" y="38158"/>
                </a:lnTo>
                <a:lnTo>
                  <a:pt x="118189" y="35757"/>
                </a:lnTo>
                <a:lnTo>
                  <a:pt x="116531" y="33363"/>
                </a:lnTo>
                <a:lnTo>
                  <a:pt x="114633" y="31767"/>
                </a:lnTo>
                <a:lnTo>
                  <a:pt x="112573" y="30703"/>
                </a:lnTo>
                <a:lnTo>
                  <a:pt x="110406" y="29994"/>
                </a:lnTo>
                <a:lnTo>
                  <a:pt x="108962" y="28727"/>
                </a:lnTo>
                <a:lnTo>
                  <a:pt x="107999" y="27089"/>
                </a:lnTo>
                <a:lnTo>
                  <a:pt x="107357" y="25203"/>
                </a:lnTo>
                <a:lnTo>
                  <a:pt x="106135" y="23946"/>
                </a:lnTo>
                <a:lnTo>
                  <a:pt x="104527" y="23108"/>
                </a:lnTo>
                <a:lnTo>
                  <a:pt x="102661" y="22548"/>
                </a:lnTo>
                <a:lnTo>
                  <a:pt x="100623" y="22176"/>
                </a:lnTo>
                <a:lnTo>
                  <a:pt x="98471" y="21927"/>
                </a:lnTo>
                <a:lnTo>
                  <a:pt x="96243" y="21762"/>
                </a:lnTo>
                <a:lnTo>
                  <a:pt x="93963" y="21652"/>
                </a:lnTo>
                <a:lnTo>
                  <a:pt x="89314" y="21529"/>
                </a:lnTo>
                <a:lnTo>
                  <a:pt x="86963" y="22290"/>
                </a:lnTo>
                <a:lnTo>
                  <a:pt x="84602" y="23591"/>
                </a:lnTo>
                <a:lnTo>
                  <a:pt x="82234" y="25253"/>
                </a:lnTo>
                <a:lnTo>
                  <a:pt x="79861" y="26360"/>
                </a:lnTo>
                <a:lnTo>
                  <a:pt x="77486" y="27098"/>
                </a:lnTo>
                <a:lnTo>
                  <a:pt x="75109" y="27590"/>
                </a:lnTo>
                <a:lnTo>
                  <a:pt x="72730" y="28712"/>
                </a:lnTo>
                <a:lnTo>
                  <a:pt x="70351" y="30254"/>
                </a:lnTo>
                <a:lnTo>
                  <a:pt x="64621" y="34639"/>
                </a:lnTo>
                <a:lnTo>
                  <a:pt x="61721" y="37356"/>
                </a:lnTo>
                <a:lnTo>
                  <a:pt x="5606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9" name="SMARTPenAnnotation173"/>
          <p:cNvSpPr/>
          <p:nvPr/>
        </p:nvSpPr>
        <p:spPr>
          <a:xfrm>
            <a:off x="2350302" y="4808066"/>
            <a:ext cx="100005" cy="235422"/>
          </a:xfrm>
          <a:custGeom>
            <a:avLst/>
            <a:gdLst/>
            <a:ahLst/>
            <a:cxnLst/>
            <a:rect l="0" t="0" r="0" b="0"/>
            <a:pathLst>
              <a:path w="100005" h="235422">
                <a:moveTo>
                  <a:pt x="100004" y="35396"/>
                </a:moveTo>
                <a:lnTo>
                  <a:pt x="100004" y="31604"/>
                </a:lnTo>
                <a:lnTo>
                  <a:pt x="99210" y="30486"/>
                </a:lnTo>
                <a:lnTo>
                  <a:pt x="97887" y="29742"/>
                </a:lnTo>
                <a:lnTo>
                  <a:pt x="96212" y="29245"/>
                </a:lnTo>
                <a:lnTo>
                  <a:pt x="95094" y="28120"/>
                </a:lnTo>
                <a:lnTo>
                  <a:pt x="94349" y="26577"/>
                </a:lnTo>
                <a:lnTo>
                  <a:pt x="93853" y="24754"/>
                </a:lnTo>
                <a:lnTo>
                  <a:pt x="91185" y="20612"/>
                </a:lnTo>
                <a:lnTo>
                  <a:pt x="86796" y="15278"/>
                </a:lnTo>
                <a:lnTo>
                  <a:pt x="84080" y="12432"/>
                </a:lnTo>
                <a:lnTo>
                  <a:pt x="75103" y="3357"/>
                </a:lnTo>
                <a:lnTo>
                  <a:pt x="73084" y="2131"/>
                </a:lnTo>
                <a:lnTo>
                  <a:pt x="70945" y="1313"/>
                </a:lnTo>
                <a:lnTo>
                  <a:pt x="68725" y="768"/>
                </a:lnTo>
                <a:lnTo>
                  <a:pt x="65657" y="404"/>
                </a:lnTo>
                <a:lnTo>
                  <a:pt x="62025" y="162"/>
                </a:lnTo>
                <a:lnTo>
                  <a:pt x="58016" y="0"/>
                </a:lnTo>
                <a:lnTo>
                  <a:pt x="54549" y="686"/>
                </a:lnTo>
                <a:lnTo>
                  <a:pt x="51445" y="1938"/>
                </a:lnTo>
                <a:lnTo>
                  <a:pt x="48581" y="3565"/>
                </a:lnTo>
                <a:lnTo>
                  <a:pt x="46672" y="5444"/>
                </a:lnTo>
                <a:lnTo>
                  <a:pt x="45399" y="7491"/>
                </a:lnTo>
                <a:lnTo>
                  <a:pt x="44551" y="9649"/>
                </a:lnTo>
                <a:lnTo>
                  <a:pt x="42397" y="11087"/>
                </a:lnTo>
                <a:lnTo>
                  <a:pt x="39375" y="12047"/>
                </a:lnTo>
                <a:lnTo>
                  <a:pt x="35772" y="12686"/>
                </a:lnTo>
                <a:lnTo>
                  <a:pt x="32576" y="13906"/>
                </a:lnTo>
                <a:lnTo>
                  <a:pt x="29652" y="15513"/>
                </a:lnTo>
                <a:lnTo>
                  <a:pt x="26909" y="17378"/>
                </a:lnTo>
                <a:lnTo>
                  <a:pt x="24286" y="19416"/>
                </a:lnTo>
                <a:lnTo>
                  <a:pt x="21744" y="21567"/>
                </a:lnTo>
                <a:lnTo>
                  <a:pt x="19256" y="23796"/>
                </a:lnTo>
                <a:lnTo>
                  <a:pt x="16803" y="26869"/>
                </a:lnTo>
                <a:lnTo>
                  <a:pt x="14374" y="30505"/>
                </a:lnTo>
                <a:lnTo>
                  <a:pt x="11961" y="34517"/>
                </a:lnTo>
                <a:lnTo>
                  <a:pt x="10352" y="38779"/>
                </a:lnTo>
                <a:lnTo>
                  <a:pt x="9280" y="43207"/>
                </a:lnTo>
                <a:lnTo>
                  <a:pt x="8565" y="47747"/>
                </a:lnTo>
                <a:lnTo>
                  <a:pt x="7295" y="52362"/>
                </a:lnTo>
                <a:lnTo>
                  <a:pt x="5654" y="57025"/>
                </a:lnTo>
                <a:lnTo>
                  <a:pt x="3766" y="61722"/>
                </a:lnTo>
                <a:lnTo>
                  <a:pt x="1669" y="69057"/>
                </a:lnTo>
                <a:lnTo>
                  <a:pt x="737" y="74963"/>
                </a:lnTo>
                <a:lnTo>
                  <a:pt x="323" y="80233"/>
                </a:lnTo>
                <a:lnTo>
                  <a:pt x="139" y="87338"/>
                </a:lnTo>
                <a:lnTo>
                  <a:pt x="0" y="102759"/>
                </a:lnTo>
                <a:lnTo>
                  <a:pt x="791" y="104117"/>
                </a:lnTo>
                <a:lnTo>
                  <a:pt x="2112" y="105023"/>
                </a:lnTo>
                <a:lnTo>
                  <a:pt x="3786" y="105626"/>
                </a:lnTo>
                <a:lnTo>
                  <a:pt x="5696" y="106029"/>
                </a:lnTo>
                <a:lnTo>
                  <a:pt x="7763" y="106297"/>
                </a:lnTo>
                <a:lnTo>
                  <a:pt x="9935" y="106476"/>
                </a:lnTo>
                <a:lnTo>
                  <a:pt x="12177" y="106595"/>
                </a:lnTo>
                <a:lnTo>
                  <a:pt x="16784" y="106728"/>
                </a:lnTo>
                <a:lnTo>
                  <a:pt x="30959" y="106824"/>
                </a:lnTo>
                <a:lnTo>
                  <a:pt x="33336" y="106034"/>
                </a:lnTo>
                <a:lnTo>
                  <a:pt x="35715" y="104713"/>
                </a:lnTo>
                <a:lnTo>
                  <a:pt x="38095" y="103038"/>
                </a:lnTo>
                <a:lnTo>
                  <a:pt x="40475" y="101128"/>
                </a:lnTo>
                <a:lnTo>
                  <a:pt x="42855" y="99061"/>
                </a:lnTo>
                <a:lnTo>
                  <a:pt x="45236" y="96890"/>
                </a:lnTo>
                <a:lnTo>
                  <a:pt x="49998" y="92360"/>
                </a:lnTo>
                <a:lnTo>
                  <a:pt x="59523" y="82985"/>
                </a:lnTo>
                <a:lnTo>
                  <a:pt x="61904" y="79822"/>
                </a:lnTo>
                <a:lnTo>
                  <a:pt x="64285" y="76125"/>
                </a:lnTo>
                <a:lnTo>
                  <a:pt x="66666" y="72074"/>
                </a:lnTo>
                <a:lnTo>
                  <a:pt x="69312" y="65456"/>
                </a:lnTo>
                <a:lnTo>
                  <a:pt x="70018" y="62580"/>
                </a:lnTo>
                <a:lnTo>
                  <a:pt x="72918" y="57267"/>
                </a:lnTo>
                <a:lnTo>
                  <a:pt x="74803" y="54739"/>
                </a:lnTo>
                <a:lnTo>
                  <a:pt x="76853" y="51466"/>
                </a:lnTo>
                <a:lnTo>
                  <a:pt x="79014" y="47698"/>
                </a:lnTo>
                <a:lnTo>
                  <a:pt x="84392" y="37826"/>
                </a:lnTo>
                <a:lnTo>
                  <a:pt x="85128" y="34359"/>
                </a:lnTo>
                <a:lnTo>
                  <a:pt x="85639" y="28263"/>
                </a:lnTo>
                <a:lnTo>
                  <a:pt x="85713" y="21434"/>
                </a:lnTo>
                <a:lnTo>
                  <a:pt x="87832" y="23370"/>
                </a:lnTo>
                <a:lnTo>
                  <a:pt x="91867" y="27288"/>
                </a:lnTo>
                <a:lnTo>
                  <a:pt x="92419" y="29941"/>
                </a:lnTo>
                <a:lnTo>
                  <a:pt x="92729" y="35896"/>
                </a:lnTo>
                <a:lnTo>
                  <a:pt x="92773" y="38111"/>
                </a:lnTo>
                <a:lnTo>
                  <a:pt x="92008" y="40381"/>
                </a:lnTo>
                <a:lnTo>
                  <a:pt x="89042" y="45020"/>
                </a:lnTo>
                <a:lnTo>
                  <a:pt x="87194" y="51845"/>
                </a:lnTo>
                <a:lnTo>
                  <a:pt x="86702" y="55886"/>
                </a:lnTo>
                <a:lnTo>
                  <a:pt x="86373" y="60169"/>
                </a:lnTo>
                <a:lnTo>
                  <a:pt x="86154" y="64611"/>
                </a:lnTo>
                <a:lnTo>
                  <a:pt x="85911" y="73780"/>
                </a:lnTo>
                <a:lnTo>
                  <a:pt x="85716" y="235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0" name="SMARTPenAnnotation174"/>
          <p:cNvSpPr/>
          <p:nvPr/>
        </p:nvSpPr>
        <p:spPr>
          <a:xfrm>
            <a:off x="2500312" y="4800626"/>
            <a:ext cx="135634" cy="214287"/>
          </a:xfrm>
          <a:custGeom>
            <a:avLst/>
            <a:gdLst/>
            <a:ahLst/>
            <a:cxnLst/>
            <a:rect l="0" t="0" r="0" b="0"/>
            <a:pathLst>
              <a:path w="135634" h="214287">
                <a:moveTo>
                  <a:pt x="7144" y="21405"/>
                </a:moveTo>
                <a:lnTo>
                  <a:pt x="7144" y="14555"/>
                </a:lnTo>
                <a:lnTo>
                  <a:pt x="11377" y="14392"/>
                </a:lnTo>
                <a:lnTo>
                  <a:pt x="14729" y="14348"/>
                </a:lnTo>
                <a:lnTo>
                  <a:pt x="17756" y="13525"/>
                </a:lnTo>
                <a:lnTo>
                  <a:pt x="20569" y="12183"/>
                </a:lnTo>
                <a:lnTo>
                  <a:pt x="23238" y="10495"/>
                </a:lnTo>
                <a:lnTo>
                  <a:pt x="25810" y="9369"/>
                </a:lnTo>
                <a:lnTo>
                  <a:pt x="28320" y="8618"/>
                </a:lnTo>
                <a:lnTo>
                  <a:pt x="30786" y="8118"/>
                </a:lnTo>
                <a:lnTo>
                  <a:pt x="33224" y="7784"/>
                </a:lnTo>
                <a:lnTo>
                  <a:pt x="35643" y="7562"/>
                </a:lnTo>
                <a:lnTo>
                  <a:pt x="38050" y="7414"/>
                </a:lnTo>
                <a:lnTo>
                  <a:pt x="40448" y="6521"/>
                </a:lnTo>
                <a:lnTo>
                  <a:pt x="42840" y="5132"/>
                </a:lnTo>
                <a:lnTo>
                  <a:pt x="45229" y="3413"/>
                </a:lnTo>
                <a:lnTo>
                  <a:pt x="47615" y="2266"/>
                </a:lnTo>
                <a:lnTo>
                  <a:pt x="50000" y="1502"/>
                </a:lnTo>
                <a:lnTo>
                  <a:pt x="52383" y="992"/>
                </a:lnTo>
                <a:lnTo>
                  <a:pt x="54766" y="653"/>
                </a:lnTo>
                <a:lnTo>
                  <a:pt x="57148" y="427"/>
                </a:lnTo>
                <a:lnTo>
                  <a:pt x="59530" y="276"/>
                </a:lnTo>
                <a:lnTo>
                  <a:pt x="64293" y="108"/>
                </a:lnTo>
                <a:lnTo>
                  <a:pt x="73819" y="0"/>
                </a:lnTo>
                <a:lnTo>
                  <a:pt x="76200" y="785"/>
                </a:lnTo>
                <a:lnTo>
                  <a:pt x="78581" y="2102"/>
                </a:lnTo>
                <a:lnTo>
                  <a:pt x="84314" y="6127"/>
                </a:lnTo>
                <a:lnTo>
                  <a:pt x="84784" y="7251"/>
                </a:lnTo>
                <a:lnTo>
                  <a:pt x="85307" y="10616"/>
                </a:lnTo>
                <a:lnTo>
                  <a:pt x="86240" y="12625"/>
                </a:lnTo>
                <a:lnTo>
                  <a:pt x="89393" y="16974"/>
                </a:lnTo>
                <a:lnTo>
                  <a:pt x="89758" y="19244"/>
                </a:lnTo>
                <a:lnTo>
                  <a:pt x="89208" y="21552"/>
                </a:lnTo>
                <a:lnTo>
                  <a:pt x="88047" y="23884"/>
                </a:lnTo>
                <a:lnTo>
                  <a:pt x="87273" y="27026"/>
                </a:lnTo>
                <a:lnTo>
                  <a:pt x="86757" y="30709"/>
                </a:lnTo>
                <a:lnTo>
                  <a:pt x="86413" y="34751"/>
                </a:lnTo>
                <a:lnTo>
                  <a:pt x="85390" y="38240"/>
                </a:lnTo>
                <a:lnTo>
                  <a:pt x="82136" y="44233"/>
                </a:lnTo>
                <a:lnTo>
                  <a:pt x="80158" y="47736"/>
                </a:lnTo>
                <a:lnTo>
                  <a:pt x="75842" y="55862"/>
                </a:lnTo>
                <a:lnTo>
                  <a:pt x="61881" y="83416"/>
                </a:lnTo>
                <a:lnTo>
                  <a:pt x="59510" y="87351"/>
                </a:lnTo>
                <a:lnTo>
                  <a:pt x="57136" y="90770"/>
                </a:lnTo>
                <a:lnTo>
                  <a:pt x="54759" y="93841"/>
                </a:lnTo>
                <a:lnTo>
                  <a:pt x="52381" y="96683"/>
                </a:lnTo>
                <a:lnTo>
                  <a:pt x="50002" y="99372"/>
                </a:lnTo>
                <a:lnTo>
                  <a:pt x="45242" y="104476"/>
                </a:lnTo>
                <a:lnTo>
                  <a:pt x="35719" y="114220"/>
                </a:lnTo>
                <a:lnTo>
                  <a:pt x="33337" y="116619"/>
                </a:lnTo>
                <a:lnTo>
                  <a:pt x="30956" y="118218"/>
                </a:lnTo>
                <a:lnTo>
                  <a:pt x="28575" y="119285"/>
                </a:lnTo>
                <a:lnTo>
                  <a:pt x="21486" y="121401"/>
                </a:lnTo>
                <a:lnTo>
                  <a:pt x="21442" y="121414"/>
                </a:lnTo>
                <a:lnTo>
                  <a:pt x="21435" y="117624"/>
                </a:lnTo>
                <a:lnTo>
                  <a:pt x="22227" y="116507"/>
                </a:lnTo>
                <a:lnTo>
                  <a:pt x="23549" y="115763"/>
                </a:lnTo>
                <a:lnTo>
                  <a:pt x="25225" y="115266"/>
                </a:lnTo>
                <a:lnTo>
                  <a:pt x="29203" y="112598"/>
                </a:lnTo>
                <a:lnTo>
                  <a:pt x="31375" y="110775"/>
                </a:lnTo>
                <a:lnTo>
                  <a:pt x="33617" y="108766"/>
                </a:lnTo>
                <a:lnTo>
                  <a:pt x="38224" y="104418"/>
                </a:lnTo>
                <a:lnTo>
                  <a:pt x="52399" y="90432"/>
                </a:lnTo>
                <a:lnTo>
                  <a:pt x="54776" y="88855"/>
                </a:lnTo>
                <a:lnTo>
                  <a:pt x="57155" y="87802"/>
                </a:lnTo>
                <a:lnTo>
                  <a:pt x="59535" y="87101"/>
                </a:lnTo>
                <a:lnTo>
                  <a:pt x="62708" y="85840"/>
                </a:lnTo>
                <a:lnTo>
                  <a:pt x="66412" y="84205"/>
                </a:lnTo>
                <a:lnTo>
                  <a:pt x="70468" y="82322"/>
                </a:lnTo>
                <a:lnTo>
                  <a:pt x="73966" y="81066"/>
                </a:lnTo>
                <a:lnTo>
                  <a:pt x="77092" y="80229"/>
                </a:lnTo>
                <a:lnTo>
                  <a:pt x="79970" y="79671"/>
                </a:lnTo>
                <a:lnTo>
                  <a:pt x="83476" y="79299"/>
                </a:lnTo>
                <a:lnTo>
                  <a:pt x="87400" y="79051"/>
                </a:lnTo>
                <a:lnTo>
                  <a:pt x="95201" y="78775"/>
                </a:lnTo>
                <a:lnTo>
                  <a:pt x="104055" y="78620"/>
                </a:lnTo>
                <a:lnTo>
                  <a:pt x="116586" y="78563"/>
                </a:lnTo>
                <a:lnTo>
                  <a:pt x="118999" y="79354"/>
                </a:lnTo>
                <a:lnTo>
                  <a:pt x="121402" y="80675"/>
                </a:lnTo>
                <a:lnTo>
                  <a:pt x="127168" y="84707"/>
                </a:lnTo>
                <a:lnTo>
                  <a:pt x="130073" y="87374"/>
                </a:lnTo>
                <a:lnTo>
                  <a:pt x="131959" y="89197"/>
                </a:lnTo>
                <a:lnTo>
                  <a:pt x="133216" y="91206"/>
                </a:lnTo>
                <a:lnTo>
                  <a:pt x="134614" y="95555"/>
                </a:lnTo>
                <a:lnTo>
                  <a:pt x="135235" y="100133"/>
                </a:lnTo>
                <a:lnTo>
                  <a:pt x="135511" y="104814"/>
                </a:lnTo>
                <a:lnTo>
                  <a:pt x="135633" y="109540"/>
                </a:lnTo>
                <a:lnTo>
                  <a:pt x="134872" y="111912"/>
                </a:lnTo>
                <a:lnTo>
                  <a:pt x="131910" y="116664"/>
                </a:lnTo>
                <a:lnTo>
                  <a:pt x="130064" y="121421"/>
                </a:lnTo>
                <a:lnTo>
                  <a:pt x="128450" y="126975"/>
                </a:lnTo>
                <a:lnTo>
                  <a:pt x="126908" y="130679"/>
                </a:lnTo>
                <a:lnTo>
                  <a:pt x="125087" y="134735"/>
                </a:lnTo>
                <a:lnTo>
                  <a:pt x="120946" y="141359"/>
                </a:lnTo>
                <a:lnTo>
                  <a:pt x="118731" y="144237"/>
                </a:lnTo>
                <a:lnTo>
                  <a:pt x="116460" y="147743"/>
                </a:lnTo>
                <a:lnTo>
                  <a:pt x="114153" y="151668"/>
                </a:lnTo>
                <a:lnTo>
                  <a:pt x="111821" y="155872"/>
                </a:lnTo>
                <a:lnTo>
                  <a:pt x="108678" y="159468"/>
                </a:lnTo>
                <a:lnTo>
                  <a:pt x="104996" y="162660"/>
                </a:lnTo>
                <a:lnTo>
                  <a:pt x="100954" y="165581"/>
                </a:lnTo>
                <a:lnTo>
                  <a:pt x="97465" y="168322"/>
                </a:lnTo>
                <a:lnTo>
                  <a:pt x="94345" y="170943"/>
                </a:lnTo>
                <a:lnTo>
                  <a:pt x="91472" y="173485"/>
                </a:lnTo>
                <a:lnTo>
                  <a:pt x="86163" y="178425"/>
                </a:lnTo>
                <a:lnTo>
                  <a:pt x="76286" y="188064"/>
                </a:lnTo>
                <a:lnTo>
                  <a:pt x="69082" y="195227"/>
                </a:lnTo>
                <a:lnTo>
                  <a:pt x="65898" y="196818"/>
                </a:lnTo>
                <a:lnTo>
                  <a:pt x="62188" y="197878"/>
                </a:lnTo>
                <a:lnTo>
                  <a:pt x="58128" y="198585"/>
                </a:lnTo>
                <a:lnTo>
                  <a:pt x="54627" y="199056"/>
                </a:lnTo>
                <a:lnTo>
                  <a:pt x="51499" y="199370"/>
                </a:lnTo>
                <a:lnTo>
                  <a:pt x="48620" y="199580"/>
                </a:lnTo>
                <a:lnTo>
                  <a:pt x="45114" y="200513"/>
                </a:lnTo>
                <a:lnTo>
                  <a:pt x="41188" y="201929"/>
                </a:lnTo>
                <a:lnTo>
                  <a:pt x="31066" y="206113"/>
                </a:lnTo>
                <a:lnTo>
                  <a:pt x="27566" y="206685"/>
                </a:lnTo>
                <a:lnTo>
                  <a:pt x="23364" y="206939"/>
                </a:lnTo>
                <a:lnTo>
                  <a:pt x="18851" y="207052"/>
                </a:lnTo>
                <a:lnTo>
                  <a:pt x="11847" y="207115"/>
                </a:lnTo>
                <a:lnTo>
                  <a:pt x="10279" y="207918"/>
                </a:lnTo>
                <a:lnTo>
                  <a:pt x="9234" y="209247"/>
                </a:lnTo>
                <a:lnTo>
                  <a:pt x="7557" y="213291"/>
                </a:lnTo>
                <a:lnTo>
                  <a:pt x="6625" y="213622"/>
                </a:lnTo>
                <a:lnTo>
                  <a:pt x="3474" y="213991"/>
                </a:lnTo>
                <a:lnTo>
                  <a:pt x="0" y="21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82" name="Group 2181"/>
          <p:cNvGrpSpPr/>
          <p:nvPr/>
        </p:nvGrpSpPr>
        <p:grpSpPr>
          <a:xfrm>
            <a:off x="4507706" y="2786089"/>
            <a:ext cx="2778920" cy="1600174"/>
            <a:chOff x="4507706" y="2786089"/>
            <a:chExt cx="2778920" cy="1600174"/>
          </a:xfrm>
        </p:grpSpPr>
        <p:sp>
          <p:nvSpPr>
            <p:cNvPr id="2121" name="SMARTPenAnnotation175"/>
            <p:cNvSpPr/>
            <p:nvPr/>
          </p:nvSpPr>
          <p:spPr>
            <a:xfrm>
              <a:off x="4786312" y="2943225"/>
              <a:ext cx="14289" cy="49883"/>
            </a:xfrm>
            <a:custGeom>
              <a:avLst/>
              <a:gdLst/>
              <a:ahLst/>
              <a:cxnLst/>
              <a:rect l="0" t="0" r="0" b="0"/>
              <a:pathLst>
                <a:path w="14289" h="49883">
                  <a:moveTo>
                    <a:pt x="14288" y="0"/>
                  </a:moveTo>
                  <a:lnTo>
                    <a:pt x="14288" y="23934"/>
                  </a:lnTo>
                  <a:lnTo>
                    <a:pt x="13494" y="26274"/>
                  </a:lnTo>
                  <a:lnTo>
                    <a:pt x="12171" y="28629"/>
                  </a:lnTo>
                  <a:lnTo>
                    <a:pt x="10495" y="30992"/>
                  </a:lnTo>
                  <a:lnTo>
                    <a:pt x="9378" y="33361"/>
                  </a:lnTo>
                  <a:lnTo>
                    <a:pt x="8633" y="35734"/>
                  </a:lnTo>
                  <a:lnTo>
                    <a:pt x="8137" y="38110"/>
                  </a:lnTo>
                  <a:lnTo>
                    <a:pt x="7012" y="40488"/>
                  </a:lnTo>
                  <a:lnTo>
                    <a:pt x="5469" y="42867"/>
                  </a:lnTo>
                  <a:lnTo>
                    <a:pt x="95" y="49882"/>
                  </a:lnTo>
                  <a:lnTo>
                    <a:pt x="63" y="49130"/>
                  </a:lnTo>
                  <a:lnTo>
                    <a:pt x="6" y="42723"/>
                  </a:lnTo>
                  <a:lnTo>
                    <a:pt x="0" y="26095"/>
                  </a:lnTo>
                  <a:lnTo>
                    <a:pt x="794" y="24540"/>
                  </a:lnTo>
                  <a:lnTo>
                    <a:pt x="2117" y="23504"/>
                  </a:lnTo>
                  <a:lnTo>
                    <a:pt x="3792" y="22813"/>
                  </a:lnTo>
                  <a:lnTo>
                    <a:pt x="5704" y="21558"/>
                  </a:lnTo>
                  <a:lnTo>
                    <a:pt x="7771" y="19928"/>
                  </a:lnTo>
                  <a:lnTo>
                    <a:pt x="13906" y="14617"/>
                  </a:lnTo>
                  <a:lnTo>
                    <a:pt x="14033" y="15301"/>
                  </a:lnTo>
                  <a:lnTo>
                    <a:pt x="14118" y="16550"/>
                  </a:lnTo>
                  <a:lnTo>
                    <a:pt x="14254" y="20467"/>
                  </a:lnTo>
                  <a:lnTo>
                    <a:pt x="14287" y="34406"/>
                  </a:lnTo>
                  <a:lnTo>
                    <a:pt x="13493" y="35637"/>
                  </a:lnTo>
                  <a:lnTo>
                    <a:pt x="12171" y="37252"/>
                  </a:lnTo>
                  <a:lnTo>
                    <a:pt x="7144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2" name="SMARTPenAnnotation176"/>
            <p:cNvSpPr/>
            <p:nvPr/>
          </p:nvSpPr>
          <p:spPr>
            <a:xfrm>
              <a:off x="4914928" y="2828925"/>
              <a:ext cx="171298" cy="178476"/>
            </a:xfrm>
            <a:custGeom>
              <a:avLst/>
              <a:gdLst/>
              <a:ahLst/>
              <a:cxnLst/>
              <a:rect l="0" t="0" r="0" b="0"/>
              <a:pathLst>
                <a:path w="171298" h="178476">
                  <a:moveTo>
                    <a:pt x="35690" y="0"/>
                  </a:moveTo>
                  <a:lnTo>
                    <a:pt x="35690" y="6150"/>
                  </a:lnTo>
                  <a:lnTo>
                    <a:pt x="31898" y="10641"/>
                  </a:lnTo>
                  <a:lnTo>
                    <a:pt x="30780" y="12650"/>
                  </a:lnTo>
                  <a:lnTo>
                    <a:pt x="29539" y="16999"/>
                  </a:lnTo>
                  <a:lnTo>
                    <a:pt x="26871" y="21578"/>
                  </a:lnTo>
                  <a:lnTo>
                    <a:pt x="23039" y="27052"/>
                  </a:lnTo>
                  <a:lnTo>
                    <a:pt x="20907" y="30735"/>
                  </a:lnTo>
                  <a:lnTo>
                    <a:pt x="18691" y="34777"/>
                  </a:lnTo>
                  <a:lnTo>
                    <a:pt x="17213" y="38266"/>
                  </a:lnTo>
                  <a:lnTo>
                    <a:pt x="16229" y="41385"/>
                  </a:lnTo>
                  <a:lnTo>
                    <a:pt x="15572" y="44259"/>
                  </a:lnTo>
                  <a:lnTo>
                    <a:pt x="12726" y="49568"/>
                  </a:lnTo>
                  <a:lnTo>
                    <a:pt x="10856" y="52095"/>
                  </a:lnTo>
                  <a:lnTo>
                    <a:pt x="9609" y="55368"/>
                  </a:lnTo>
                  <a:lnTo>
                    <a:pt x="8778" y="59137"/>
                  </a:lnTo>
                  <a:lnTo>
                    <a:pt x="8224" y="63237"/>
                  </a:lnTo>
                  <a:lnTo>
                    <a:pt x="7060" y="67558"/>
                  </a:lnTo>
                  <a:lnTo>
                    <a:pt x="5491" y="72026"/>
                  </a:lnTo>
                  <a:lnTo>
                    <a:pt x="3652" y="76592"/>
                  </a:lnTo>
                  <a:lnTo>
                    <a:pt x="2425" y="80430"/>
                  </a:lnTo>
                  <a:lnTo>
                    <a:pt x="1607" y="83782"/>
                  </a:lnTo>
                  <a:lnTo>
                    <a:pt x="1062" y="86811"/>
                  </a:lnTo>
                  <a:lnTo>
                    <a:pt x="698" y="90418"/>
                  </a:lnTo>
                  <a:lnTo>
                    <a:pt x="456" y="94410"/>
                  </a:lnTo>
                  <a:lnTo>
                    <a:pt x="187" y="102285"/>
                  </a:lnTo>
                  <a:lnTo>
                    <a:pt x="35" y="111974"/>
                  </a:lnTo>
                  <a:lnTo>
                    <a:pt x="0" y="120145"/>
                  </a:lnTo>
                  <a:lnTo>
                    <a:pt x="784" y="123753"/>
                  </a:lnTo>
                  <a:lnTo>
                    <a:pt x="2101" y="126952"/>
                  </a:lnTo>
                  <a:lnTo>
                    <a:pt x="3772" y="129878"/>
                  </a:lnTo>
                  <a:lnTo>
                    <a:pt x="5630" y="135246"/>
                  </a:lnTo>
                  <a:lnTo>
                    <a:pt x="6125" y="137789"/>
                  </a:lnTo>
                  <a:lnTo>
                    <a:pt x="8792" y="142731"/>
                  </a:lnTo>
                  <a:lnTo>
                    <a:pt x="10614" y="145160"/>
                  </a:lnTo>
                  <a:lnTo>
                    <a:pt x="12623" y="148367"/>
                  </a:lnTo>
                  <a:lnTo>
                    <a:pt x="14756" y="152092"/>
                  </a:lnTo>
                  <a:lnTo>
                    <a:pt x="16972" y="156164"/>
                  </a:lnTo>
                  <a:lnTo>
                    <a:pt x="19242" y="158878"/>
                  </a:lnTo>
                  <a:lnTo>
                    <a:pt x="21550" y="160687"/>
                  </a:lnTo>
                  <a:lnTo>
                    <a:pt x="34749" y="167383"/>
                  </a:lnTo>
                  <a:lnTo>
                    <a:pt x="38238" y="169533"/>
                  </a:lnTo>
                  <a:lnTo>
                    <a:pt x="41358" y="171759"/>
                  </a:lnTo>
                  <a:lnTo>
                    <a:pt x="44231" y="174037"/>
                  </a:lnTo>
                  <a:lnTo>
                    <a:pt x="47734" y="175556"/>
                  </a:lnTo>
                  <a:lnTo>
                    <a:pt x="51657" y="176568"/>
                  </a:lnTo>
                  <a:lnTo>
                    <a:pt x="55860" y="177243"/>
                  </a:lnTo>
                  <a:lnTo>
                    <a:pt x="59455" y="177693"/>
                  </a:lnTo>
                  <a:lnTo>
                    <a:pt x="62646" y="177993"/>
                  </a:lnTo>
                  <a:lnTo>
                    <a:pt x="65567" y="178193"/>
                  </a:lnTo>
                  <a:lnTo>
                    <a:pt x="69102" y="178327"/>
                  </a:lnTo>
                  <a:lnTo>
                    <a:pt x="77263" y="178475"/>
                  </a:lnTo>
                  <a:lnTo>
                    <a:pt x="80868" y="177721"/>
                  </a:lnTo>
                  <a:lnTo>
                    <a:pt x="84065" y="176424"/>
                  </a:lnTo>
                  <a:lnTo>
                    <a:pt x="86990" y="174766"/>
                  </a:lnTo>
                  <a:lnTo>
                    <a:pt x="94473" y="170807"/>
                  </a:lnTo>
                  <a:lnTo>
                    <a:pt x="98692" y="168640"/>
                  </a:lnTo>
                  <a:lnTo>
                    <a:pt x="103091" y="167195"/>
                  </a:lnTo>
                  <a:lnTo>
                    <a:pt x="107612" y="166232"/>
                  </a:lnTo>
                  <a:lnTo>
                    <a:pt x="112213" y="165590"/>
                  </a:lnTo>
                  <a:lnTo>
                    <a:pt x="116868" y="164368"/>
                  </a:lnTo>
                  <a:lnTo>
                    <a:pt x="121559" y="162760"/>
                  </a:lnTo>
                  <a:lnTo>
                    <a:pt x="126273" y="160894"/>
                  </a:lnTo>
                  <a:lnTo>
                    <a:pt x="130210" y="158856"/>
                  </a:lnTo>
                  <a:lnTo>
                    <a:pt x="133628" y="156704"/>
                  </a:lnTo>
                  <a:lnTo>
                    <a:pt x="136701" y="154476"/>
                  </a:lnTo>
                  <a:lnTo>
                    <a:pt x="139543" y="152990"/>
                  </a:lnTo>
                  <a:lnTo>
                    <a:pt x="144818" y="151339"/>
                  </a:lnTo>
                  <a:lnTo>
                    <a:pt x="149808" y="148489"/>
                  </a:lnTo>
                  <a:lnTo>
                    <a:pt x="154672" y="144576"/>
                  </a:lnTo>
                  <a:lnTo>
                    <a:pt x="159479" y="140191"/>
                  </a:lnTo>
                  <a:lnTo>
                    <a:pt x="166649" y="133260"/>
                  </a:lnTo>
                  <a:lnTo>
                    <a:pt x="168240" y="130909"/>
                  </a:lnTo>
                  <a:lnTo>
                    <a:pt x="170008" y="126179"/>
                  </a:lnTo>
                  <a:lnTo>
                    <a:pt x="171003" y="122847"/>
                  </a:lnTo>
                  <a:lnTo>
                    <a:pt x="171297" y="118067"/>
                  </a:lnTo>
                  <a:lnTo>
                    <a:pt x="170545" y="116017"/>
                  </a:lnTo>
                  <a:lnTo>
                    <a:pt x="167592" y="111624"/>
                  </a:lnTo>
                  <a:lnTo>
                    <a:pt x="165694" y="110134"/>
                  </a:lnTo>
                  <a:lnTo>
                    <a:pt x="163634" y="109141"/>
                  </a:lnTo>
                  <a:lnTo>
                    <a:pt x="159230" y="108038"/>
                  </a:lnTo>
                  <a:lnTo>
                    <a:pt x="154626" y="107548"/>
                  </a:lnTo>
                  <a:lnTo>
                    <a:pt x="151493" y="107417"/>
                  </a:lnTo>
                  <a:lnTo>
                    <a:pt x="143779" y="107272"/>
                  </a:lnTo>
                  <a:lnTo>
                    <a:pt x="130511" y="107190"/>
                  </a:lnTo>
                  <a:lnTo>
                    <a:pt x="126685" y="107972"/>
                  </a:lnTo>
                  <a:lnTo>
                    <a:pt x="123341" y="109288"/>
                  </a:lnTo>
                  <a:lnTo>
                    <a:pt x="120318" y="110958"/>
                  </a:lnTo>
                  <a:lnTo>
                    <a:pt x="112725" y="114931"/>
                  </a:lnTo>
                  <a:lnTo>
                    <a:pt x="94916" y="123949"/>
                  </a:lnTo>
                  <a:lnTo>
                    <a:pt x="91049" y="125495"/>
                  </a:lnTo>
                  <a:lnTo>
                    <a:pt x="87677" y="126526"/>
                  </a:lnTo>
                  <a:lnTo>
                    <a:pt x="84636" y="127213"/>
                  </a:lnTo>
                  <a:lnTo>
                    <a:pt x="81021" y="128465"/>
                  </a:lnTo>
                  <a:lnTo>
                    <a:pt x="77023" y="130093"/>
                  </a:lnTo>
                  <a:lnTo>
                    <a:pt x="72770" y="131972"/>
                  </a:lnTo>
                  <a:lnTo>
                    <a:pt x="69142" y="134019"/>
                  </a:lnTo>
                  <a:lnTo>
                    <a:pt x="65929" y="136177"/>
                  </a:lnTo>
                  <a:lnTo>
                    <a:pt x="62993" y="138410"/>
                  </a:lnTo>
                  <a:lnTo>
                    <a:pt x="60242" y="139898"/>
                  </a:lnTo>
                  <a:lnTo>
                    <a:pt x="55069" y="141552"/>
                  </a:lnTo>
                  <a:lnTo>
                    <a:pt x="53372" y="142787"/>
                  </a:lnTo>
                  <a:lnTo>
                    <a:pt x="52241" y="144403"/>
                  </a:lnTo>
                  <a:lnTo>
                    <a:pt x="51486" y="146275"/>
                  </a:lnTo>
                  <a:lnTo>
                    <a:pt x="50190" y="147523"/>
                  </a:lnTo>
                  <a:lnTo>
                    <a:pt x="48531" y="148355"/>
                  </a:lnTo>
                  <a:lnTo>
                    <a:pt x="43960" y="149690"/>
                  </a:lnTo>
                  <a:lnTo>
                    <a:pt x="43584" y="150593"/>
                  </a:lnTo>
                  <a:lnTo>
                    <a:pt x="43168" y="153713"/>
                  </a:lnTo>
                  <a:lnTo>
                    <a:pt x="43850" y="154863"/>
                  </a:lnTo>
                  <a:lnTo>
                    <a:pt x="45099" y="155629"/>
                  </a:lnTo>
                  <a:lnTo>
                    <a:pt x="46726" y="156140"/>
                  </a:lnTo>
                  <a:lnTo>
                    <a:pt x="47809" y="157274"/>
                  </a:lnTo>
                  <a:lnTo>
                    <a:pt x="48532" y="158824"/>
                  </a:lnTo>
                  <a:lnTo>
                    <a:pt x="49692" y="163223"/>
                  </a:lnTo>
                  <a:lnTo>
                    <a:pt x="50581" y="163584"/>
                  </a:lnTo>
                  <a:lnTo>
                    <a:pt x="51968" y="163825"/>
                  </a:lnTo>
                  <a:lnTo>
                    <a:pt x="57122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3" name="SMARTPenAnnotation177"/>
            <p:cNvSpPr/>
            <p:nvPr/>
          </p:nvSpPr>
          <p:spPr>
            <a:xfrm>
              <a:off x="5129221" y="2800352"/>
              <a:ext cx="171039" cy="178556"/>
            </a:xfrm>
            <a:custGeom>
              <a:avLst/>
              <a:gdLst/>
              <a:ahLst/>
              <a:cxnLst/>
              <a:rect l="0" t="0" r="0" b="0"/>
              <a:pathLst>
                <a:path w="171039" h="178556">
                  <a:moveTo>
                    <a:pt x="114291" y="7141"/>
                  </a:moveTo>
                  <a:lnTo>
                    <a:pt x="108140" y="7141"/>
                  </a:lnTo>
                  <a:lnTo>
                    <a:pt x="107809" y="6348"/>
                  </a:lnTo>
                  <a:lnTo>
                    <a:pt x="107441" y="3349"/>
                  </a:lnTo>
                  <a:lnTo>
                    <a:pt x="106550" y="2232"/>
                  </a:lnTo>
                  <a:lnTo>
                    <a:pt x="105162" y="1487"/>
                  </a:lnTo>
                  <a:lnTo>
                    <a:pt x="101502" y="660"/>
                  </a:lnTo>
                  <a:lnTo>
                    <a:pt x="97230" y="292"/>
                  </a:lnTo>
                  <a:lnTo>
                    <a:pt x="92685" y="128"/>
                  </a:lnTo>
                  <a:lnTo>
                    <a:pt x="83301" y="23"/>
                  </a:lnTo>
                  <a:lnTo>
                    <a:pt x="62894" y="0"/>
                  </a:lnTo>
                  <a:lnTo>
                    <a:pt x="60182" y="793"/>
                  </a:lnTo>
                  <a:lnTo>
                    <a:pt x="55054" y="3791"/>
                  </a:lnTo>
                  <a:lnTo>
                    <a:pt x="51780" y="4907"/>
                  </a:lnTo>
                  <a:lnTo>
                    <a:pt x="48011" y="5652"/>
                  </a:lnTo>
                  <a:lnTo>
                    <a:pt x="43910" y="6148"/>
                  </a:lnTo>
                  <a:lnTo>
                    <a:pt x="40383" y="7273"/>
                  </a:lnTo>
                  <a:lnTo>
                    <a:pt x="37238" y="8817"/>
                  </a:lnTo>
                  <a:lnTo>
                    <a:pt x="34347" y="10639"/>
                  </a:lnTo>
                  <a:lnTo>
                    <a:pt x="30833" y="12648"/>
                  </a:lnTo>
                  <a:lnTo>
                    <a:pt x="22694" y="16997"/>
                  </a:lnTo>
                  <a:lnTo>
                    <a:pt x="19095" y="18474"/>
                  </a:lnTo>
                  <a:lnTo>
                    <a:pt x="15902" y="19459"/>
                  </a:lnTo>
                  <a:lnTo>
                    <a:pt x="12980" y="20116"/>
                  </a:lnTo>
                  <a:lnTo>
                    <a:pt x="11031" y="21347"/>
                  </a:lnTo>
                  <a:lnTo>
                    <a:pt x="9733" y="22962"/>
                  </a:lnTo>
                  <a:lnTo>
                    <a:pt x="8866" y="24832"/>
                  </a:lnTo>
                  <a:lnTo>
                    <a:pt x="5788" y="29027"/>
                  </a:lnTo>
                  <a:lnTo>
                    <a:pt x="3855" y="31257"/>
                  </a:lnTo>
                  <a:lnTo>
                    <a:pt x="2568" y="33537"/>
                  </a:lnTo>
                  <a:lnTo>
                    <a:pt x="1136" y="38187"/>
                  </a:lnTo>
                  <a:lnTo>
                    <a:pt x="500" y="42900"/>
                  </a:lnTo>
                  <a:lnTo>
                    <a:pt x="92" y="48600"/>
                  </a:lnTo>
                  <a:lnTo>
                    <a:pt x="20" y="53380"/>
                  </a:lnTo>
                  <a:lnTo>
                    <a:pt x="0" y="59824"/>
                  </a:lnTo>
                  <a:lnTo>
                    <a:pt x="791" y="61313"/>
                  </a:lnTo>
                  <a:lnTo>
                    <a:pt x="2112" y="62306"/>
                  </a:lnTo>
                  <a:lnTo>
                    <a:pt x="3786" y="62967"/>
                  </a:lnTo>
                  <a:lnTo>
                    <a:pt x="7763" y="65820"/>
                  </a:lnTo>
                  <a:lnTo>
                    <a:pt x="9935" y="67692"/>
                  </a:lnTo>
                  <a:lnTo>
                    <a:pt x="12970" y="68939"/>
                  </a:lnTo>
                  <a:lnTo>
                    <a:pt x="16581" y="69771"/>
                  </a:lnTo>
                  <a:lnTo>
                    <a:pt x="20577" y="70326"/>
                  </a:lnTo>
                  <a:lnTo>
                    <a:pt x="24827" y="70696"/>
                  </a:lnTo>
                  <a:lnTo>
                    <a:pt x="29249" y="70942"/>
                  </a:lnTo>
                  <a:lnTo>
                    <a:pt x="38394" y="71216"/>
                  </a:lnTo>
                  <a:lnTo>
                    <a:pt x="47751" y="71338"/>
                  </a:lnTo>
                  <a:lnTo>
                    <a:pt x="53262" y="72164"/>
                  </a:lnTo>
                  <a:lnTo>
                    <a:pt x="59318" y="73509"/>
                  </a:lnTo>
                  <a:lnTo>
                    <a:pt x="65736" y="75199"/>
                  </a:lnTo>
                  <a:lnTo>
                    <a:pt x="71602" y="76325"/>
                  </a:lnTo>
                  <a:lnTo>
                    <a:pt x="77101" y="77077"/>
                  </a:lnTo>
                  <a:lnTo>
                    <a:pt x="82354" y="77577"/>
                  </a:lnTo>
                  <a:lnTo>
                    <a:pt x="88237" y="78705"/>
                  </a:lnTo>
                  <a:lnTo>
                    <a:pt x="94541" y="80250"/>
                  </a:lnTo>
                  <a:lnTo>
                    <a:pt x="101124" y="82074"/>
                  </a:lnTo>
                  <a:lnTo>
                    <a:pt x="107101" y="84084"/>
                  </a:lnTo>
                  <a:lnTo>
                    <a:pt x="112672" y="86218"/>
                  </a:lnTo>
                  <a:lnTo>
                    <a:pt x="117974" y="88434"/>
                  </a:lnTo>
                  <a:lnTo>
                    <a:pt x="123097" y="90705"/>
                  </a:lnTo>
                  <a:lnTo>
                    <a:pt x="133022" y="95345"/>
                  </a:lnTo>
                  <a:lnTo>
                    <a:pt x="147534" y="102420"/>
                  </a:lnTo>
                  <a:lnTo>
                    <a:pt x="150741" y="104792"/>
                  </a:lnTo>
                  <a:lnTo>
                    <a:pt x="152878" y="107167"/>
                  </a:lnTo>
                  <a:lnTo>
                    <a:pt x="156047" y="111922"/>
                  </a:lnTo>
                  <a:lnTo>
                    <a:pt x="160101" y="116681"/>
                  </a:lnTo>
                  <a:lnTo>
                    <a:pt x="164549" y="121442"/>
                  </a:lnTo>
                  <a:lnTo>
                    <a:pt x="166847" y="123823"/>
                  </a:lnTo>
                  <a:lnTo>
                    <a:pt x="168378" y="126998"/>
                  </a:lnTo>
                  <a:lnTo>
                    <a:pt x="169399" y="130702"/>
                  </a:lnTo>
                  <a:lnTo>
                    <a:pt x="170080" y="134759"/>
                  </a:lnTo>
                  <a:lnTo>
                    <a:pt x="170534" y="138257"/>
                  </a:lnTo>
                  <a:lnTo>
                    <a:pt x="170836" y="141383"/>
                  </a:lnTo>
                  <a:lnTo>
                    <a:pt x="171038" y="144261"/>
                  </a:lnTo>
                  <a:lnTo>
                    <a:pt x="169585" y="146973"/>
                  </a:lnTo>
                  <a:lnTo>
                    <a:pt x="167028" y="149575"/>
                  </a:lnTo>
                  <a:lnTo>
                    <a:pt x="163737" y="152103"/>
                  </a:lnTo>
                  <a:lnTo>
                    <a:pt x="161542" y="154583"/>
                  </a:lnTo>
                  <a:lnTo>
                    <a:pt x="160080" y="157029"/>
                  </a:lnTo>
                  <a:lnTo>
                    <a:pt x="159104" y="159454"/>
                  </a:lnTo>
                  <a:lnTo>
                    <a:pt x="156867" y="161864"/>
                  </a:lnTo>
                  <a:lnTo>
                    <a:pt x="153787" y="164265"/>
                  </a:lnTo>
                  <a:lnTo>
                    <a:pt x="150147" y="166659"/>
                  </a:lnTo>
                  <a:lnTo>
                    <a:pt x="146926" y="169049"/>
                  </a:lnTo>
                  <a:lnTo>
                    <a:pt x="143985" y="171436"/>
                  </a:lnTo>
                  <a:lnTo>
                    <a:pt x="141231" y="173821"/>
                  </a:lnTo>
                  <a:lnTo>
                    <a:pt x="137807" y="175411"/>
                  </a:lnTo>
                  <a:lnTo>
                    <a:pt x="133937" y="176471"/>
                  </a:lnTo>
                  <a:lnTo>
                    <a:pt x="129770" y="177178"/>
                  </a:lnTo>
                  <a:lnTo>
                    <a:pt x="126198" y="177649"/>
                  </a:lnTo>
                  <a:lnTo>
                    <a:pt x="123023" y="177963"/>
                  </a:lnTo>
                  <a:lnTo>
                    <a:pt x="120112" y="178173"/>
                  </a:lnTo>
                  <a:lnTo>
                    <a:pt x="117378" y="178312"/>
                  </a:lnTo>
                  <a:lnTo>
                    <a:pt x="112223" y="178467"/>
                  </a:lnTo>
                  <a:lnTo>
                    <a:pt x="104859" y="178555"/>
                  </a:lnTo>
                  <a:lnTo>
                    <a:pt x="101653" y="177773"/>
                  </a:lnTo>
                  <a:lnTo>
                    <a:pt x="97928" y="176458"/>
                  </a:lnTo>
                  <a:lnTo>
                    <a:pt x="88129" y="172437"/>
                  </a:lnTo>
                  <a:lnTo>
                    <a:pt x="84672" y="169771"/>
                  </a:lnTo>
                  <a:lnTo>
                    <a:pt x="80490" y="165940"/>
                  </a:lnTo>
                  <a:lnTo>
                    <a:pt x="75985" y="161591"/>
                  </a:lnTo>
                  <a:lnTo>
                    <a:pt x="73672" y="158527"/>
                  </a:lnTo>
                  <a:lnTo>
                    <a:pt x="71337" y="154896"/>
                  </a:lnTo>
                  <a:lnTo>
                    <a:pt x="68986" y="150888"/>
                  </a:lnTo>
                  <a:lnTo>
                    <a:pt x="67419" y="147423"/>
                  </a:lnTo>
                  <a:lnTo>
                    <a:pt x="66375" y="144318"/>
                  </a:lnTo>
                  <a:lnTo>
                    <a:pt x="65678" y="141455"/>
                  </a:lnTo>
                  <a:lnTo>
                    <a:pt x="65213" y="137959"/>
                  </a:lnTo>
                  <a:lnTo>
                    <a:pt x="64904" y="134040"/>
                  </a:lnTo>
                  <a:lnTo>
                    <a:pt x="64698" y="129841"/>
                  </a:lnTo>
                  <a:lnTo>
                    <a:pt x="64468" y="120941"/>
                  </a:lnTo>
                  <a:lnTo>
                    <a:pt x="64321" y="102292"/>
                  </a:lnTo>
                  <a:lnTo>
                    <a:pt x="65103" y="97563"/>
                  </a:lnTo>
                  <a:lnTo>
                    <a:pt x="66418" y="92822"/>
                  </a:lnTo>
                  <a:lnTo>
                    <a:pt x="68088" y="88074"/>
                  </a:lnTo>
                  <a:lnTo>
                    <a:pt x="69202" y="83322"/>
                  </a:lnTo>
                  <a:lnTo>
                    <a:pt x="69944" y="78566"/>
                  </a:lnTo>
                  <a:lnTo>
                    <a:pt x="70439" y="73808"/>
                  </a:lnTo>
                  <a:lnTo>
                    <a:pt x="71562" y="69842"/>
                  </a:lnTo>
                  <a:lnTo>
                    <a:pt x="73106" y="66404"/>
                  </a:lnTo>
                  <a:lnTo>
                    <a:pt x="74928" y="63318"/>
                  </a:lnTo>
                  <a:lnTo>
                    <a:pt x="76936" y="59674"/>
                  </a:lnTo>
                  <a:lnTo>
                    <a:pt x="81285" y="51391"/>
                  </a:lnTo>
                  <a:lnTo>
                    <a:pt x="82762" y="47754"/>
                  </a:lnTo>
                  <a:lnTo>
                    <a:pt x="83746" y="44535"/>
                  </a:lnTo>
                  <a:lnTo>
                    <a:pt x="84403" y="41596"/>
                  </a:lnTo>
                  <a:lnTo>
                    <a:pt x="87249" y="36213"/>
                  </a:lnTo>
                  <a:lnTo>
                    <a:pt x="89120" y="33666"/>
                  </a:lnTo>
                  <a:lnTo>
                    <a:pt x="91198" y="28720"/>
                  </a:lnTo>
                  <a:lnTo>
                    <a:pt x="92860" y="214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4" name="SMARTPenAnnotation178"/>
            <p:cNvSpPr/>
            <p:nvPr/>
          </p:nvSpPr>
          <p:spPr>
            <a:xfrm>
              <a:off x="5300662" y="2786089"/>
              <a:ext cx="164307" cy="157137"/>
            </a:xfrm>
            <a:custGeom>
              <a:avLst/>
              <a:gdLst/>
              <a:ahLst/>
              <a:cxnLst/>
              <a:rect l="0" t="0" r="0" b="0"/>
              <a:pathLst>
                <a:path w="164307" h="157137">
                  <a:moveTo>
                    <a:pt x="0" y="14261"/>
                  </a:moveTo>
                  <a:lnTo>
                    <a:pt x="3792" y="10468"/>
                  </a:lnTo>
                  <a:lnTo>
                    <a:pt x="5703" y="9351"/>
                  </a:lnTo>
                  <a:lnTo>
                    <a:pt x="9943" y="8110"/>
                  </a:lnTo>
                  <a:lnTo>
                    <a:pt x="14473" y="7558"/>
                  </a:lnTo>
                  <a:lnTo>
                    <a:pt x="16793" y="7411"/>
                  </a:lnTo>
                  <a:lnTo>
                    <a:pt x="19133" y="6519"/>
                  </a:lnTo>
                  <a:lnTo>
                    <a:pt x="23849" y="3412"/>
                  </a:lnTo>
                  <a:lnTo>
                    <a:pt x="27012" y="2265"/>
                  </a:lnTo>
                  <a:lnTo>
                    <a:pt x="30708" y="1501"/>
                  </a:lnTo>
                  <a:lnTo>
                    <a:pt x="34760" y="992"/>
                  </a:lnTo>
                  <a:lnTo>
                    <a:pt x="38254" y="652"/>
                  </a:lnTo>
                  <a:lnTo>
                    <a:pt x="41378" y="426"/>
                  </a:lnTo>
                  <a:lnTo>
                    <a:pt x="44254" y="275"/>
                  </a:lnTo>
                  <a:lnTo>
                    <a:pt x="51683" y="107"/>
                  </a:lnTo>
                  <a:lnTo>
                    <a:pt x="65595" y="0"/>
                  </a:lnTo>
                  <a:lnTo>
                    <a:pt x="68337" y="784"/>
                  </a:lnTo>
                  <a:lnTo>
                    <a:pt x="70958" y="2101"/>
                  </a:lnTo>
                  <a:lnTo>
                    <a:pt x="73499" y="3773"/>
                  </a:lnTo>
                  <a:lnTo>
                    <a:pt x="76781" y="4888"/>
                  </a:lnTo>
                  <a:lnTo>
                    <a:pt x="80556" y="5631"/>
                  </a:lnTo>
                  <a:lnTo>
                    <a:pt x="84660" y="6126"/>
                  </a:lnTo>
                  <a:lnTo>
                    <a:pt x="87396" y="7250"/>
                  </a:lnTo>
                  <a:lnTo>
                    <a:pt x="89221" y="8793"/>
                  </a:lnTo>
                  <a:lnTo>
                    <a:pt x="90437" y="10616"/>
                  </a:lnTo>
                  <a:lnTo>
                    <a:pt x="92041" y="11831"/>
                  </a:lnTo>
                  <a:lnTo>
                    <a:pt x="93905" y="12641"/>
                  </a:lnTo>
                  <a:lnTo>
                    <a:pt x="95941" y="13181"/>
                  </a:lnTo>
                  <a:lnTo>
                    <a:pt x="100319" y="15897"/>
                  </a:lnTo>
                  <a:lnTo>
                    <a:pt x="102598" y="17733"/>
                  </a:lnTo>
                  <a:lnTo>
                    <a:pt x="104118" y="19750"/>
                  </a:lnTo>
                  <a:lnTo>
                    <a:pt x="105806" y="24109"/>
                  </a:lnTo>
                  <a:lnTo>
                    <a:pt x="106256" y="27176"/>
                  </a:lnTo>
                  <a:lnTo>
                    <a:pt x="106556" y="30808"/>
                  </a:lnTo>
                  <a:lnTo>
                    <a:pt x="106890" y="38284"/>
                  </a:lnTo>
                  <a:lnTo>
                    <a:pt x="107038" y="44252"/>
                  </a:lnTo>
                  <a:lnTo>
                    <a:pt x="106283" y="47749"/>
                  </a:lnTo>
                  <a:lnTo>
                    <a:pt x="104987" y="51667"/>
                  </a:lnTo>
                  <a:lnTo>
                    <a:pt x="103329" y="55867"/>
                  </a:lnTo>
                  <a:lnTo>
                    <a:pt x="101429" y="59461"/>
                  </a:lnTo>
                  <a:lnTo>
                    <a:pt x="99370" y="62650"/>
                  </a:lnTo>
                  <a:lnTo>
                    <a:pt x="97203" y="65570"/>
                  </a:lnTo>
                  <a:lnTo>
                    <a:pt x="94964" y="69105"/>
                  </a:lnTo>
                  <a:lnTo>
                    <a:pt x="92679" y="73048"/>
                  </a:lnTo>
                  <a:lnTo>
                    <a:pt x="90361" y="77265"/>
                  </a:lnTo>
                  <a:lnTo>
                    <a:pt x="88816" y="80870"/>
                  </a:lnTo>
                  <a:lnTo>
                    <a:pt x="87785" y="84067"/>
                  </a:lnTo>
                  <a:lnTo>
                    <a:pt x="87099" y="86992"/>
                  </a:lnTo>
                  <a:lnTo>
                    <a:pt x="85847" y="89735"/>
                  </a:lnTo>
                  <a:lnTo>
                    <a:pt x="84219" y="92358"/>
                  </a:lnTo>
                  <a:lnTo>
                    <a:pt x="82340" y="94901"/>
                  </a:lnTo>
                  <a:lnTo>
                    <a:pt x="80293" y="97390"/>
                  </a:lnTo>
                  <a:lnTo>
                    <a:pt x="75903" y="102271"/>
                  </a:lnTo>
                  <a:lnTo>
                    <a:pt x="74414" y="104684"/>
                  </a:lnTo>
                  <a:lnTo>
                    <a:pt x="72760" y="109482"/>
                  </a:lnTo>
                  <a:lnTo>
                    <a:pt x="71525" y="112667"/>
                  </a:lnTo>
                  <a:lnTo>
                    <a:pt x="69909" y="116377"/>
                  </a:lnTo>
                  <a:lnTo>
                    <a:pt x="65403" y="126154"/>
                  </a:lnTo>
                  <a:lnTo>
                    <a:pt x="64787" y="129608"/>
                  </a:lnTo>
                  <a:lnTo>
                    <a:pt x="64513" y="133788"/>
                  </a:lnTo>
                  <a:lnTo>
                    <a:pt x="64322" y="141498"/>
                  </a:lnTo>
                  <a:lnTo>
                    <a:pt x="66423" y="144365"/>
                  </a:lnTo>
                  <a:lnTo>
                    <a:pt x="70447" y="148880"/>
                  </a:lnTo>
                  <a:lnTo>
                    <a:pt x="74937" y="153455"/>
                  </a:lnTo>
                  <a:lnTo>
                    <a:pt x="76945" y="154682"/>
                  </a:lnTo>
                  <a:lnTo>
                    <a:pt x="81294" y="156045"/>
                  </a:lnTo>
                  <a:lnTo>
                    <a:pt x="84412" y="156812"/>
                  </a:lnTo>
                  <a:lnTo>
                    <a:pt x="89129" y="157040"/>
                  </a:lnTo>
                  <a:lnTo>
                    <a:pt x="102264" y="157123"/>
                  </a:lnTo>
                  <a:lnTo>
                    <a:pt x="164306" y="15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5" name="SMARTPenAnnotation179"/>
            <p:cNvSpPr/>
            <p:nvPr/>
          </p:nvSpPr>
          <p:spPr>
            <a:xfrm>
              <a:off x="4750593" y="3043239"/>
              <a:ext cx="885826" cy="35718"/>
            </a:xfrm>
            <a:custGeom>
              <a:avLst/>
              <a:gdLst/>
              <a:ahLst/>
              <a:cxnLst/>
              <a:rect l="0" t="0" r="0" b="0"/>
              <a:pathLst>
                <a:path w="885826" h="35718">
                  <a:moveTo>
                    <a:pt x="0" y="35717"/>
                  </a:moveTo>
                  <a:lnTo>
                    <a:pt x="6151" y="35717"/>
                  </a:lnTo>
                  <a:lnTo>
                    <a:pt x="7276" y="34923"/>
                  </a:lnTo>
                  <a:lnTo>
                    <a:pt x="8819" y="33600"/>
                  </a:lnTo>
                  <a:lnTo>
                    <a:pt x="10642" y="31925"/>
                  </a:lnTo>
                  <a:lnTo>
                    <a:pt x="12651" y="30807"/>
                  </a:lnTo>
                  <a:lnTo>
                    <a:pt x="14784" y="30062"/>
                  </a:lnTo>
                  <a:lnTo>
                    <a:pt x="21579" y="29014"/>
                  </a:lnTo>
                  <a:lnTo>
                    <a:pt x="49039" y="28581"/>
                  </a:lnTo>
                  <a:lnTo>
                    <a:pt x="190526" y="28573"/>
                  </a:lnTo>
                  <a:lnTo>
                    <a:pt x="195280" y="27779"/>
                  </a:lnTo>
                  <a:lnTo>
                    <a:pt x="200037" y="26456"/>
                  </a:lnTo>
                  <a:lnTo>
                    <a:pt x="204796" y="24781"/>
                  </a:lnTo>
                  <a:lnTo>
                    <a:pt x="209555" y="23663"/>
                  </a:lnTo>
                  <a:lnTo>
                    <a:pt x="214316" y="22919"/>
                  </a:lnTo>
                  <a:lnTo>
                    <a:pt x="228601" y="21871"/>
                  </a:lnTo>
                  <a:lnTo>
                    <a:pt x="253638" y="21468"/>
                  </a:lnTo>
                  <a:lnTo>
                    <a:pt x="294098" y="21432"/>
                  </a:lnTo>
                  <a:lnTo>
                    <a:pt x="300047" y="20637"/>
                  </a:lnTo>
                  <a:lnTo>
                    <a:pt x="305600" y="19314"/>
                  </a:lnTo>
                  <a:lnTo>
                    <a:pt x="310890" y="17638"/>
                  </a:lnTo>
                  <a:lnTo>
                    <a:pt x="316798" y="16520"/>
                  </a:lnTo>
                  <a:lnTo>
                    <a:pt x="323117" y="15775"/>
                  </a:lnTo>
                  <a:lnTo>
                    <a:pt x="343389" y="14727"/>
                  </a:lnTo>
                  <a:lnTo>
                    <a:pt x="364476" y="14416"/>
                  </a:lnTo>
                  <a:lnTo>
                    <a:pt x="378683" y="13550"/>
                  </a:lnTo>
                  <a:lnTo>
                    <a:pt x="385805" y="12208"/>
                  </a:lnTo>
                  <a:lnTo>
                    <a:pt x="392935" y="10519"/>
                  </a:lnTo>
                  <a:lnTo>
                    <a:pt x="400070" y="9393"/>
                  </a:lnTo>
                  <a:lnTo>
                    <a:pt x="407207" y="8643"/>
                  </a:lnTo>
                  <a:lnTo>
                    <a:pt x="428629" y="7586"/>
                  </a:lnTo>
                  <a:lnTo>
                    <a:pt x="452174" y="7274"/>
                  </a:lnTo>
                  <a:lnTo>
                    <a:pt x="510705" y="7150"/>
                  </a:lnTo>
                  <a:lnTo>
                    <a:pt x="519858" y="6353"/>
                  </a:lnTo>
                  <a:lnTo>
                    <a:pt x="529134" y="5029"/>
                  </a:lnTo>
                  <a:lnTo>
                    <a:pt x="538494" y="3352"/>
                  </a:lnTo>
                  <a:lnTo>
                    <a:pt x="547115" y="2234"/>
                  </a:lnTo>
                  <a:lnTo>
                    <a:pt x="555243" y="1489"/>
                  </a:lnTo>
                  <a:lnTo>
                    <a:pt x="580177" y="440"/>
                  </a:lnTo>
                  <a:lnTo>
                    <a:pt x="633812" y="37"/>
                  </a:lnTo>
                  <a:lnTo>
                    <a:pt x="689477" y="0"/>
                  </a:lnTo>
                  <a:lnTo>
                    <a:pt x="698570" y="793"/>
                  </a:lnTo>
                  <a:lnTo>
                    <a:pt x="707807" y="2116"/>
                  </a:lnTo>
                  <a:lnTo>
                    <a:pt x="717140" y="3791"/>
                  </a:lnTo>
                  <a:lnTo>
                    <a:pt x="725744" y="4908"/>
                  </a:lnTo>
                  <a:lnTo>
                    <a:pt x="733860" y="5652"/>
                  </a:lnTo>
                  <a:lnTo>
                    <a:pt x="756661" y="6700"/>
                  </a:lnTo>
                  <a:lnTo>
                    <a:pt x="785699" y="7055"/>
                  </a:lnTo>
                  <a:lnTo>
                    <a:pt x="885825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6" name="SMARTPenAnnotation180"/>
            <p:cNvSpPr/>
            <p:nvPr/>
          </p:nvSpPr>
          <p:spPr>
            <a:xfrm>
              <a:off x="5072062" y="3150402"/>
              <a:ext cx="199988" cy="178575"/>
            </a:xfrm>
            <a:custGeom>
              <a:avLst/>
              <a:gdLst/>
              <a:ahLst/>
              <a:cxnLst/>
              <a:rect l="0" t="0" r="0" b="0"/>
              <a:pathLst>
                <a:path w="199988" h="178575">
                  <a:moveTo>
                    <a:pt x="0" y="7135"/>
                  </a:moveTo>
                  <a:lnTo>
                    <a:pt x="0" y="18045"/>
                  </a:lnTo>
                  <a:lnTo>
                    <a:pt x="794" y="19171"/>
                  </a:lnTo>
                  <a:lnTo>
                    <a:pt x="2117" y="19921"/>
                  </a:lnTo>
                  <a:lnTo>
                    <a:pt x="5703" y="20755"/>
                  </a:lnTo>
                  <a:lnTo>
                    <a:pt x="9943" y="21126"/>
                  </a:lnTo>
                  <a:lnTo>
                    <a:pt x="12185" y="20431"/>
                  </a:lnTo>
                  <a:lnTo>
                    <a:pt x="16793" y="17542"/>
                  </a:lnTo>
                  <a:lnTo>
                    <a:pt x="21487" y="15729"/>
                  </a:lnTo>
                  <a:lnTo>
                    <a:pt x="23849" y="15246"/>
                  </a:lnTo>
                  <a:lnTo>
                    <a:pt x="28592" y="12592"/>
                  </a:lnTo>
                  <a:lnTo>
                    <a:pt x="30967" y="10773"/>
                  </a:lnTo>
                  <a:lnTo>
                    <a:pt x="34139" y="9560"/>
                  </a:lnTo>
                  <a:lnTo>
                    <a:pt x="37840" y="8752"/>
                  </a:lnTo>
                  <a:lnTo>
                    <a:pt x="41896" y="8213"/>
                  </a:lnTo>
                  <a:lnTo>
                    <a:pt x="46187" y="7060"/>
                  </a:lnTo>
                  <a:lnTo>
                    <a:pt x="50635" y="5498"/>
                  </a:lnTo>
                  <a:lnTo>
                    <a:pt x="55188" y="3662"/>
                  </a:lnTo>
                  <a:lnTo>
                    <a:pt x="59017" y="2438"/>
                  </a:lnTo>
                  <a:lnTo>
                    <a:pt x="62364" y="1623"/>
                  </a:lnTo>
                  <a:lnTo>
                    <a:pt x="65388" y="1079"/>
                  </a:lnTo>
                  <a:lnTo>
                    <a:pt x="68992" y="716"/>
                  </a:lnTo>
                  <a:lnTo>
                    <a:pt x="72982" y="475"/>
                  </a:lnTo>
                  <a:lnTo>
                    <a:pt x="81649" y="206"/>
                  </a:lnTo>
                  <a:lnTo>
                    <a:pt x="106569" y="4"/>
                  </a:lnTo>
                  <a:lnTo>
                    <a:pt x="109146" y="0"/>
                  </a:lnTo>
                  <a:lnTo>
                    <a:pt x="111658" y="791"/>
                  </a:lnTo>
                  <a:lnTo>
                    <a:pt x="116566" y="3786"/>
                  </a:lnTo>
                  <a:lnTo>
                    <a:pt x="121392" y="5647"/>
                  </a:lnTo>
                  <a:lnTo>
                    <a:pt x="123791" y="6143"/>
                  </a:lnTo>
                  <a:lnTo>
                    <a:pt x="125390" y="8061"/>
                  </a:lnTo>
                  <a:lnTo>
                    <a:pt x="126456" y="10927"/>
                  </a:lnTo>
                  <a:lnTo>
                    <a:pt x="127166" y="14426"/>
                  </a:lnTo>
                  <a:lnTo>
                    <a:pt x="127640" y="17552"/>
                  </a:lnTo>
                  <a:lnTo>
                    <a:pt x="127956" y="20430"/>
                  </a:lnTo>
                  <a:lnTo>
                    <a:pt x="128166" y="23142"/>
                  </a:lnTo>
                  <a:lnTo>
                    <a:pt x="127513" y="26537"/>
                  </a:lnTo>
                  <a:lnTo>
                    <a:pt x="126284" y="30389"/>
                  </a:lnTo>
                  <a:lnTo>
                    <a:pt x="124670" y="34544"/>
                  </a:lnTo>
                  <a:lnTo>
                    <a:pt x="122801" y="38108"/>
                  </a:lnTo>
                  <a:lnTo>
                    <a:pt x="120761" y="41277"/>
                  </a:lnTo>
                  <a:lnTo>
                    <a:pt x="118607" y="44184"/>
                  </a:lnTo>
                  <a:lnTo>
                    <a:pt x="116378" y="47709"/>
                  </a:lnTo>
                  <a:lnTo>
                    <a:pt x="114098" y="51647"/>
                  </a:lnTo>
                  <a:lnTo>
                    <a:pt x="111784" y="55860"/>
                  </a:lnTo>
                  <a:lnTo>
                    <a:pt x="109448" y="59462"/>
                  </a:lnTo>
                  <a:lnTo>
                    <a:pt x="107097" y="62657"/>
                  </a:lnTo>
                  <a:lnTo>
                    <a:pt x="104735" y="65581"/>
                  </a:lnTo>
                  <a:lnTo>
                    <a:pt x="99995" y="70947"/>
                  </a:lnTo>
                  <a:lnTo>
                    <a:pt x="95242" y="75977"/>
                  </a:lnTo>
                  <a:lnTo>
                    <a:pt x="90484" y="80859"/>
                  </a:lnTo>
                  <a:lnTo>
                    <a:pt x="88104" y="82478"/>
                  </a:lnTo>
                  <a:lnTo>
                    <a:pt x="83343" y="84277"/>
                  </a:lnTo>
                  <a:lnTo>
                    <a:pt x="78581" y="85077"/>
                  </a:lnTo>
                  <a:lnTo>
                    <a:pt x="71462" y="85714"/>
                  </a:lnTo>
                  <a:lnTo>
                    <a:pt x="71448" y="85715"/>
                  </a:lnTo>
                  <a:lnTo>
                    <a:pt x="75233" y="85716"/>
                  </a:lnTo>
                  <a:lnTo>
                    <a:pt x="77143" y="84922"/>
                  </a:lnTo>
                  <a:lnTo>
                    <a:pt x="81382" y="81924"/>
                  </a:lnTo>
                  <a:lnTo>
                    <a:pt x="84417" y="80807"/>
                  </a:lnTo>
                  <a:lnTo>
                    <a:pt x="88028" y="80062"/>
                  </a:lnTo>
                  <a:lnTo>
                    <a:pt x="92023" y="79565"/>
                  </a:lnTo>
                  <a:lnTo>
                    <a:pt x="95479" y="79235"/>
                  </a:lnTo>
                  <a:lnTo>
                    <a:pt x="101437" y="78867"/>
                  </a:lnTo>
                  <a:lnTo>
                    <a:pt x="108848" y="78703"/>
                  </a:lnTo>
                  <a:lnTo>
                    <a:pt x="140593" y="78580"/>
                  </a:lnTo>
                  <a:lnTo>
                    <a:pt x="145323" y="79371"/>
                  </a:lnTo>
                  <a:lnTo>
                    <a:pt x="150063" y="80693"/>
                  </a:lnTo>
                  <a:lnTo>
                    <a:pt x="154811" y="82367"/>
                  </a:lnTo>
                  <a:lnTo>
                    <a:pt x="159563" y="83484"/>
                  </a:lnTo>
                  <a:lnTo>
                    <a:pt x="164319" y="84228"/>
                  </a:lnTo>
                  <a:lnTo>
                    <a:pt x="169078" y="84724"/>
                  </a:lnTo>
                  <a:lnTo>
                    <a:pt x="173043" y="85849"/>
                  </a:lnTo>
                  <a:lnTo>
                    <a:pt x="176481" y="87392"/>
                  </a:lnTo>
                  <a:lnTo>
                    <a:pt x="182417" y="91224"/>
                  </a:lnTo>
                  <a:lnTo>
                    <a:pt x="187701" y="95572"/>
                  </a:lnTo>
                  <a:lnTo>
                    <a:pt x="192696" y="100151"/>
                  </a:lnTo>
                  <a:lnTo>
                    <a:pt x="195139" y="102483"/>
                  </a:lnTo>
                  <a:lnTo>
                    <a:pt x="196767" y="104832"/>
                  </a:lnTo>
                  <a:lnTo>
                    <a:pt x="198577" y="109558"/>
                  </a:lnTo>
                  <a:lnTo>
                    <a:pt x="199382" y="114304"/>
                  </a:lnTo>
                  <a:lnTo>
                    <a:pt x="199739" y="119060"/>
                  </a:lnTo>
                  <a:lnTo>
                    <a:pt x="199898" y="123819"/>
                  </a:lnTo>
                  <a:lnTo>
                    <a:pt x="199987" y="130961"/>
                  </a:lnTo>
                  <a:lnTo>
                    <a:pt x="199206" y="133342"/>
                  </a:lnTo>
                  <a:lnTo>
                    <a:pt x="196222" y="138104"/>
                  </a:lnTo>
                  <a:lnTo>
                    <a:pt x="194314" y="141279"/>
                  </a:lnTo>
                  <a:lnTo>
                    <a:pt x="192250" y="144983"/>
                  </a:lnTo>
                  <a:lnTo>
                    <a:pt x="190078" y="149040"/>
                  </a:lnTo>
                  <a:lnTo>
                    <a:pt x="187044" y="152539"/>
                  </a:lnTo>
                  <a:lnTo>
                    <a:pt x="183434" y="155664"/>
                  </a:lnTo>
                  <a:lnTo>
                    <a:pt x="179439" y="158542"/>
                  </a:lnTo>
                  <a:lnTo>
                    <a:pt x="175189" y="161254"/>
                  </a:lnTo>
                  <a:lnTo>
                    <a:pt x="170767" y="163856"/>
                  </a:lnTo>
                  <a:lnTo>
                    <a:pt x="166232" y="166385"/>
                  </a:lnTo>
                  <a:lnTo>
                    <a:pt x="156960" y="171310"/>
                  </a:lnTo>
                  <a:lnTo>
                    <a:pt x="152265" y="173735"/>
                  </a:lnTo>
                  <a:lnTo>
                    <a:pt x="146754" y="175352"/>
                  </a:lnTo>
                  <a:lnTo>
                    <a:pt x="140698" y="176430"/>
                  </a:lnTo>
                  <a:lnTo>
                    <a:pt x="134280" y="177148"/>
                  </a:lnTo>
                  <a:lnTo>
                    <a:pt x="128414" y="177627"/>
                  </a:lnTo>
                  <a:lnTo>
                    <a:pt x="122916" y="177946"/>
                  </a:lnTo>
                  <a:lnTo>
                    <a:pt x="112573" y="178301"/>
                  </a:lnTo>
                  <a:lnTo>
                    <a:pt x="97031" y="178501"/>
                  </a:lnTo>
                  <a:lnTo>
                    <a:pt x="71486" y="178574"/>
                  </a:lnTo>
                  <a:lnTo>
                    <a:pt x="67501" y="177784"/>
                  </a:lnTo>
                  <a:lnTo>
                    <a:pt x="63257" y="176463"/>
                  </a:lnTo>
                  <a:lnTo>
                    <a:pt x="58840" y="174789"/>
                  </a:lnTo>
                  <a:lnTo>
                    <a:pt x="54308" y="173673"/>
                  </a:lnTo>
                  <a:lnTo>
                    <a:pt x="49699" y="172930"/>
                  </a:lnTo>
                  <a:lnTo>
                    <a:pt x="45039" y="172433"/>
                  </a:lnTo>
                  <a:lnTo>
                    <a:pt x="41139" y="171309"/>
                  </a:lnTo>
                  <a:lnTo>
                    <a:pt x="37745" y="169765"/>
                  </a:lnTo>
                  <a:lnTo>
                    <a:pt x="31857" y="166728"/>
                  </a:lnTo>
                  <a:lnTo>
                    <a:pt x="26594" y="165378"/>
                  </a:lnTo>
                  <a:lnTo>
                    <a:pt x="21609" y="162661"/>
                  </a:lnTo>
                  <a:lnTo>
                    <a:pt x="15734" y="158242"/>
                  </a:lnTo>
                  <a:lnTo>
                    <a:pt x="12814" y="157637"/>
                  </a:lnTo>
                  <a:lnTo>
                    <a:pt x="8264" y="157249"/>
                  </a:lnTo>
                  <a:lnTo>
                    <a:pt x="8684" y="156424"/>
                  </a:lnTo>
                  <a:lnTo>
                    <a:pt x="13393" y="151011"/>
                  </a:lnTo>
                  <a:lnTo>
                    <a:pt x="14485" y="150678"/>
                  </a:lnTo>
                  <a:lnTo>
                    <a:pt x="16007" y="150455"/>
                  </a:lnTo>
                  <a:lnTo>
                    <a:pt x="21431" y="1500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7" name="SMARTPenAnnotation181"/>
            <p:cNvSpPr/>
            <p:nvPr/>
          </p:nvSpPr>
          <p:spPr>
            <a:xfrm>
              <a:off x="5707856" y="3028950"/>
              <a:ext cx="142876" cy="7144"/>
            </a:xfrm>
            <a:custGeom>
              <a:avLst/>
              <a:gdLst/>
              <a:ahLst/>
              <a:cxnLst/>
              <a:rect l="0" t="0" r="0" b="0"/>
              <a:pathLst>
                <a:path w="142876" h="7144">
                  <a:moveTo>
                    <a:pt x="0" y="0"/>
                  </a:moveTo>
                  <a:lnTo>
                    <a:pt x="6151" y="0"/>
                  </a:lnTo>
                  <a:lnTo>
                    <a:pt x="7275" y="793"/>
                  </a:lnTo>
                  <a:lnTo>
                    <a:pt x="8819" y="2116"/>
                  </a:lnTo>
                  <a:lnTo>
                    <a:pt x="10642" y="3792"/>
                  </a:lnTo>
                  <a:lnTo>
                    <a:pt x="13444" y="4909"/>
                  </a:lnTo>
                  <a:lnTo>
                    <a:pt x="16900" y="5654"/>
                  </a:lnTo>
                  <a:lnTo>
                    <a:pt x="20792" y="6150"/>
                  </a:lnTo>
                  <a:lnTo>
                    <a:pt x="24974" y="6481"/>
                  </a:lnTo>
                  <a:lnTo>
                    <a:pt x="29349" y="6702"/>
                  </a:lnTo>
                  <a:lnTo>
                    <a:pt x="40975" y="7013"/>
                  </a:lnTo>
                  <a:lnTo>
                    <a:pt x="43985" y="7056"/>
                  </a:lnTo>
                  <a:lnTo>
                    <a:pt x="47580" y="6292"/>
                  </a:lnTo>
                  <a:lnTo>
                    <a:pt x="51563" y="4988"/>
                  </a:lnTo>
                  <a:lnTo>
                    <a:pt x="55807" y="3325"/>
                  </a:lnTo>
                  <a:lnTo>
                    <a:pt x="60223" y="2216"/>
                  </a:lnTo>
                  <a:lnTo>
                    <a:pt x="64755" y="1478"/>
                  </a:lnTo>
                  <a:lnTo>
                    <a:pt x="69364" y="985"/>
                  </a:lnTo>
                  <a:lnTo>
                    <a:pt x="74024" y="656"/>
                  </a:lnTo>
                  <a:lnTo>
                    <a:pt x="78718" y="437"/>
                  </a:lnTo>
                  <a:lnTo>
                    <a:pt x="88167" y="194"/>
                  </a:lnTo>
                  <a:lnTo>
                    <a:pt x="137782" y="0"/>
                  </a:lnTo>
                  <a:lnTo>
                    <a:pt x="139480" y="794"/>
                  </a:lnTo>
                  <a:lnTo>
                    <a:pt x="140611" y="2117"/>
                  </a:lnTo>
                  <a:lnTo>
                    <a:pt x="14287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8" name="SMARTPenAnnotation182"/>
            <p:cNvSpPr/>
            <p:nvPr/>
          </p:nvSpPr>
          <p:spPr>
            <a:xfrm>
              <a:off x="5729287" y="3100387"/>
              <a:ext cx="114301" cy="1"/>
            </a:xfrm>
            <a:custGeom>
              <a:avLst/>
              <a:gdLst/>
              <a:ahLst/>
              <a:cxnLst/>
              <a:rect l="0" t="0" r="0" b="0"/>
              <a:pathLst>
                <a:path w="114301" h="1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9" name="SMARTPenAnnotation183"/>
            <p:cNvSpPr/>
            <p:nvPr/>
          </p:nvSpPr>
          <p:spPr>
            <a:xfrm>
              <a:off x="6136481" y="3057525"/>
              <a:ext cx="971551" cy="50007"/>
            </a:xfrm>
            <a:custGeom>
              <a:avLst/>
              <a:gdLst/>
              <a:ahLst/>
              <a:cxnLst/>
              <a:rect l="0" t="0" r="0" b="0"/>
              <a:pathLst>
                <a:path w="971551" h="50007">
                  <a:moveTo>
                    <a:pt x="0" y="0"/>
                  </a:moveTo>
                  <a:lnTo>
                    <a:pt x="23150" y="0"/>
                  </a:lnTo>
                  <a:lnTo>
                    <a:pt x="25752" y="793"/>
                  </a:lnTo>
                  <a:lnTo>
                    <a:pt x="28281" y="2116"/>
                  </a:lnTo>
                  <a:lnTo>
                    <a:pt x="30760" y="3792"/>
                  </a:lnTo>
                  <a:lnTo>
                    <a:pt x="33207" y="4909"/>
                  </a:lnTo>
                  <a:lnTo>
                    <a:pt x="38042" y="6150"/>
                  </a:lnTo>
                  <a:lnTo>
                    <a:pt x="41236" y="7275"/>
                  </a:lnTo>
                  <a:lnTo>
                    <a:pt x="44953" y="8819"/>
                  </a:lnTo>
                  <a:lnTo>
                    <a:pt x="49019" y="10641"/>
                  </a:lnTo>
                  <a:lnTo>
                    <a:pt x="52523" y="11857"/>
                  </a:lnTo>
                  <a:lnTo>
                    <a:pt x="58533" y="13207"/>
                  </a:lnTo>
                  <a:lnTo>
                    <a:pt x="83674" y="14192"/>
                  </a:lnTo>
                  <a:lnTo>
                    <a:pt x="107368" y="15062"/>
                  </a:lnTo>
                  <a:lnTo>
                    <a:pt x="112854" y="16391"/>
                  </a:lnTo>
                  <a:lnTo>
                    <a:pt x="118098" y="18071"/>
                  </a:lnTo>
                  <a:lnTo>
                    <a:pt x="123182" y="19191"/>
                  </a:lnTo>
                  <a:lnTo>
                    <a:pt x="133064" y="20435"/>
                  </a:lnTo>
                  <a:lnTo>
                    <a:pt x="159242" y="21300"/>
                  </a:lnTo>
                  <a:lnTo>
                    <a:pt x="171580" y="22166"/>
                  </a:lnTo>
                  <a:lnTo>
                    <a:pt x="177093" y="23509"/>
                  </a:lnTo>
                  <a:lnTo>
                    <a:pt x="182355" y="25197"/>
                  </a:lnTo>
                  <a:lnTo>
                    <a:pt x="188245" y="26323"/>
                  </a:lnTo>
                  <a:lnTo>
                    <a:pt x="201140" y="27574"/>
                  </a:lnTo>
                  <a:lnTo>
                    <a:pt x="228820" y="28377"/>
                  </a:lnTo>
                  <a:lnTo>
                    <a:pt x="506244" y="28575"/>
                  </a:lnTo>
                  <a:lnTo>
                    <a:pt x="516884" y="27781"/>
                  </a:lnTo>
                  <a:lnTo>
                    <a:pt x="527151" y="26458"/>
                  </a:lnTo>
                  <a:lnTo>
                    <a:pt x="537172" y="24782"/>
                  </a:lnTo>
                  <a:lnTo>
                    <a:pt x="547027" y="23665"/>
                  </a:lnTo>
                  <a:lnTo>
                    <a:pt x="566443" y="22424"/>
                  </a:lnTo>
                  <a:lnTo>
                    <a:pt x="595225" y="21725"/>
                  </a:lnTo>
                  <a:lnTo>
                    <a:pt x="662398" y="21457"/>
                  </a:lnTo>
                  <a:lnTo>
                    <a:pt x="673373" y="22242"/>
                  </a:lnTo>
                  <a:lnTo>
                    <a:pt x="683866" y="23559"/>
                  </a:lnTo>
                  <a:lnTo>
                    <a:pt x="694035" y="25231"/>
                  </a:lnTo>
                  <a:lnTo>
                    <a:pt x="703990" y="26345"/>
                  </a:lnTo>
                  <a:lnTo>
                    <a:pt x="723518" y="27584"/>
                  </a:lnTo>
                  <a:lnTo>
                    <a:pt x="752362" y="28281"/>
                  </a:lnTo>
                  <a:lnTo>
                    <a:pt x="860416" y="28572"/>
                  </a:lnTo>
                  <a:lnTo>
                    <a:pt x="868885" y="29367"/>
                  </a:lnTo>
                  <a:lnTo>
                    <a:pt x="876914" y="30690"/>
                  </a:lnTo>
                  <a:lnTo>
                    <a:pt x="884647" y="32366"/>
                  </a:lnTo>
                  <a:lnTo>
                    <a:pt x="892183" y="33484"/>
                  </a:lnTo>
                  <a:lnTo>
                    <a:pt x="906906" y="34725"/>
                  </a:lnTo>
                  <a:lnTo>
                    <a:pt x="935158" y="35587"/>
                  </a:lnTo>
                  <a:lnTo>
                    <a:pt x="950956" y="35692"/>
                  </a:lnTo>
                  <a:lnTo>
                    <a:pt x="953852" y="36495"/>
                  </a:lnTo>
                  <a:lnTo>
                    <a:pt x="956576" y="37824"/>
                  </a:lnTo>
                  <a:lnTo>
                    <a:pt x="959186" y="39503"/>
                  </a:lnTo>
                  <a:lnTo>
                    <a:pt x="961720" y="40623"/>
                  </a:lnTo>
                  <a:lnTo>
                    <a:pt x="966652" y="41867"/>
                  </a:lnTo>
                  <a:lnTo>
                    <a:pt x="968284" y="42992"/>
                  </a:lnTo>
                  <a:lnTo>
                    <a:pt x="969373" y="44536"/>
                  </a:lnTo>
                  <a:lnTo>
                    <a:pt x="971550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0" name="SMARTPenAnnotation184"/>
            <p:cNvSpPr/>
            <p:nvPr/>
          </p:nvSpPr>
          <p:spPr>
            <a:xfrm>
              <a:off x="6393656" y="3221831"/>
              <a:ext cx="35720" cy="164307"/>
            </a:xfrm>
            <a:custGeom>
              <a:avLst/>
              <a:gdLst/>
              <a:ahLst/>
              <a:cxnLst/>
              <a:rect l="0" t="0" r="0" b="0"/>
              <a:pathLst>
                <a:path w="35720" h="164307">
                  <a:moveTo>
                    <a:pt x="0" y="0"/>
                  </a:moveTo>
                  <a:lnTo>
                    <a:pt x="0" y="10642"/>
                  </a:lnTo>
                  <a:lnTo>
                    <a:pt x="794" y="13444"/>
                  </a:lnTo>
                  <a:lnTo>
                    <a:pt x="2117" y="16900"/>
                  </a:lnTo>
                  <a:lnTo>
                    <a:pt x="3792" y="20792"/>
                  </a:lnTo>
                  <a:lnTo>
                    <a:pt x="4910" y="24974"/>
                  </a:lnTo>
                  <a:lnTo>
                    <a:pt x="5654" y="29349"/>
                  </a:lnTo>
                  <a:lnTo>
                    <a:pt x="6151" y="33853"/>
                  </a:lnTo>
                  <a:lnTo>
                    <a:pt x="6482" y="37650"/>
                  </a:lnTo>
                  <a:lnTo>
                    <a:pt x="6702" y="40975"/>
                  </a:lnTo>
                  <a:lnTo>
                    <a:pt x="6849" y="43985"/>
                  </a:lnTo>
                  <a:lnTo>
                    <a:pt x="7741" y="47580"/>
                  </a:lnTo>
                  <a:lnTo>
                    <a:pt x="9129" y="51564"/>
                  </a:lnTo>
                  <a:lnTo>
                    <a:pt x="10849" y="55807"/>
                  </a:lnTo>
                  <a:lnTo>
                    <a:pt x="11995" y="61017"/>
                  </a:lnTo>
                  <a:lnTo>
                    <a:pt x="12759" y="66872"/>
                  </a:lnTo>
                  <a:lnTo>
                    <a:pt x="13269" y="73156"/>
                  </a:lnTo>
                  <a:lnTo>
                    <a:pt x="14402" y="78933"/>
                  </a:lnTo>
                  <a:lnTo>
                    <a:pt x="15951" y="84372"/>
                  </a:lnTo>
                  <a:lnTo>
                    <a:pt x="17778" y="89585"/>
                  </a:lnTo>
                  <a:lnTo>
                    <a:pt x="18995" y="94649"/>
                  </a:lnTo>
                  <a:lnTo>
                    <a:pt x="19807" y="99611"/>
                  </a:lnTo>
                  <a:lnTo>
                    <a:pt x="20349" y="104508"/>
                  </a:lnTo>
                  <a:lnTo>
                    <a:pt x="21503" y="109359"/>
                  </a:lnTo>
                  <a:lnTo>
                    <a:pt x="23067" y="114181"/>
                  </a:lnTo>
                  <a:lnTo>
                    <a:pt x="24902" y="118983"/>
                  </a:lnTo>
                  <a:lnTo>
                    <a:pt x="26126" y="122978"/>
                  </a:lnTo>
                  <a:lnTo>
                    <a:pt x="26943" y="126435"/>
                  </a:lnTo>
                  <a:lnTo>
                    <a:pt x="27487" y="129534"/>
                  </a:lnTo>
                  <a:lnTo>
                    <a:pt x="27850" y="132394"/>
                  </a:lnTo>
                  <a:lnTo>
                    <a:pt x="28091" y="135093"/>
                  </a:lnTo>
                  <a:lnTo>
                    <a:pt x="28360" y="140210"/>
                  </a:lnTo>
                  <a:lnTo>
                    <a:pt x="28479" y="145130"/>
                  </a:lnTo>
                  <a:lnTo>
                    <a:pt x="28572" y="160533"/>
                  </a:lnTo>
                  <a:lnTo>
                    <a:pt x="29367" y="161791"/>
                  </a:lnTo>
                  <a:lnTo>
                    <a:pt x="30690" y="162629"/>
                  </a:lnTo>
                  <a:lnTo>
                    <a:pt x="35719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1" name="SMARTPenAnnotation185"/>
            <p:cNvSpPr/>
            <p:nvPr/>
          </p:nvSpPr>
          <p:spPr>
            <a:xfrm>
              <a:off x="6329362" y="3180292"/>
              <a:ext cx="227153" cy="205425"/>
            </a:xfrm>
            <a:custGeom>
              <a:avLst/>
              <a:gdLst/>
              <a:ahLst/>
              <a:cxnLst/>
              <a:rect l="0" t="0" r="0" b="0"/>
              <a:pathLst>
                <a:path w="227153" h="205425">
                  <a:moveTo>
                    <a:pt x="0" y="41539"/>
                  </a:moveTo>
                  <a:lnTo>
                    <a:pt x="16793" y="24746"/>
                  </a:lnTo>
                  <a:lnTo>
                    <a:pt x="23603" y="20052"/>
                  </a:lnTo>
                  <a:lnTo>
                    <a:pt x="27642" y="17690"/>
                  </a:lnTo>
                  <a:lnTo>
                    <a:pt x="32715" y="16114"/>
                  </a:lnTo>
                  <a:lnTo>
                    <a:pt x="38479" y="15064"/>
                  </a:lnTo>
                  <a:lnTo>
                    <a:pt x="44703" y="14364"/>
                  </a:lnTo>
                  <a:lnTo>
                    <a:pt x="50439" y="13103"/>
                  </a:lnTo>
                  <a:lnTo>
                    <a:pt x="55851" y="11469"/>
                  </a:lnTo>
                  <a:lnTo>
                    <a:pt x="66892" y="7537"/>
                  </a:lnTo>
                  <a:lnTo>
                    <a:pt x="79736" y="3143"/>
                  </a:lnTo>
                  <a:lnTo>
                    <a:pt x="85701" y="1655"/>
                  </a:lnTo>
                  <a:lnTo>
                    <a:pt x="91265" y="662"/>
                  </a:lnTo>
                  <a:lnTo>
                    <a:pt x="96562" y="0"/>
                  </a:lnTo>
                  <a:lnTo>
                    <a:pt x="102475" y="353"/>
                  </a:lnTo>
                  <a:lnTo>
                    <a:pt x="108798" y="1381"/>
                  </a:lnTo>
                  <a:lnTo>
                    <a:pt x="115395" y="2861"/>
                  </a:lnTo>
                  <a:lnTo>
                    <a:pt x="120586" y="3847"/>
                  </a:lnTo>
                  <a:lnTo>
                    <a:pt x="124841" y="4505"/>
                  </a:lnTo>
                  <a:lnTo>
                    <a:pt x="128471" y="4943"/>
                  </a:lnTo>
                  <a:lnTo>
                    <a:pt x="132479" y="5236"/>
                  </a:lnTo>
                  <a:lnTo>
                    <a:pt x="136738" y="5430"/>
                  </a:lnTo>
                  <a:lnTo>
                    <a:pt x="141165" y="5560"/>
                  </a:lnTo>
                  <a:lnTo>
                    <a:pt x="144910" y="6441"/>
                  </a:lnTo>
                  <a:lnTo>
                    <a:pt x="151188" y="9535"/>
                  </a:lnTo>
                  <a:lnTo>
                    <a:pt x="156624" y="13557"/>
                  </a:lnTo>
                  <a:lnTo>
                    <a:pt x="159185" y="15740"/>
                  </a:lnTo>
                  <a:lnTo>
                    <a:pt x="160892" y="18784"/>
                  </a:lnTo>
                  <a:lnTo>
                    <a:pt x="162030" y="22400"/>
                  </a:lnTo>
                  <a:lnTo>
                    <a:pt x="162789" y="26398"/>
                  </a:lnTo>
                  <a:lnTo>
                    <a:pt x="162501" y="29857"/>
                  </a:lnTo>
                  <a:lnTo>
                    <a:pt x="161515" y="32958"/>
                  </a:lnTo>
                  <a:lnTo>
                    <a:pt x="154230" y="47429"/>
                  </a:lnTo>
                  <a:lnTo>
                    <a:pt x="152032" y="51022"/>
                  </a:lnTo>
                  <a:lnTo>
                    <a:pt x="147474" y="57130"/>
                  </a:lnTo>
                  <a:lnTo>
                    <a:pt x="145148" y="60665"/>
                  </a:lnTo>
                  <a:lnTo>
                    <a:pt x="142803" y="64608"/>
                  </a:lnTo>
                  <a:lnTo>
                    <a:pt x="140446" y="68825"/>
                  </a:lnTo>
                  <a:lnTo>
                    <a:pt x="138081" y="72429"/>
                  </a:lnTo>
                  <a:lnTo>
                    <a:pt x="133336" y="78551"/>
                  </a:lnTo>
                  <a:lnTo>
                    <a:pt x="128732" y="84040"/>
                  </a:lnTo>
                  <a:lnTo>
                    <a:pt x="121487" y="91500"/>
                  </a:lnTo>
                  <a:lnTo>
                    <a:pt x="121452" y="91536"/>
                  </a:lnTo>
                  <a:lnTo>
                    <a:pt x="125239" y="91542"/>
                  </a:lnTo>
                  <a:lnTo>
                    <a:pt x="127149" y="90749"/>
                  </a:lnTo>
                  <a:lnTo>
                    <a:pt x="133629" y="86635"/>
                  </a:lnTo>
                  <a:lnTo>
                    <a:pt x="138237" y="85394"/>
                  </a:lnTo>
                  <a:lnTo>
                    <a:pt x="142164" y="85063"/>
                  </a:lnTo>
                  <a:lnTo>
                    <a:pt x="147164" y="84842"/>
                  </a:lnTo>
                  <a:lnTo>
                    <a:pt x="163461" y="84532"/>
                  </a:lnTo>
                  <a:lnTo>
                    <a:pt x="183190" y="84427"/>
                  </a:lnTo>
                  <a:lnTo>
                    <a:pt x="188007" y="85212"/>
                  </a:lnTo>
                  <a:lnTo>
                    <a:pt x="192807" y="86529"/>
                  </a:lnTo>
                  <a:lnTo>
                    <a:pt x="197594" y="88201"/>
                  </a:lnTo>
                  <a:lnTo>
                    <a:pt x="201579" y="90109"/>
                  </a:lnTo>
                  <a:lnTo>
                    <a:pt x="208125" y="94347"/>
                  </a:lnTo>
                  <a:lnTo>
                    <a:pt x="213679" y="98876"/>
                  </a:lnTo>
                  <a:lnTo>
                    <a:pt x="216271" y="101194"/>
                  </a:lnTo>
                  <a:lnTo>
                    <a:pt x="218794" y="104328"/>
                  </a:lnTo>
                  <a:lnTo>
                    <a:pt x="221269" y="108004"/>
                  </a:lnTo>
                  <a:lnTo>
                    <a:pt x="223713" y="112043"/>
                  </a:lnTo>
                  <a:lnTo>
                    <a:pt x="225341" y="115529"/>
                  </a:lnTo>
                  <a:lnTo>
                    <a:pt x="227152" y="121519"/>
                  </a:lnTo>
                  <a:lnTo>
                    <a:pt x="226841" y="125022"/>
                  </a:lnTo>
                  <a:lnTo>
                    <a:pt x="225840" y="128944"/>
                  </a:lnTo>
                  <a:lnTo>
                    <a:pt x="224379" y="133146"/>
                  </a:lnTo>
                  <a:lnTo>
                    <a:pt x="223404" y="137536"/>
                  </a:lnTo>
                  <a:lnTo>
                    <a:pt x="222755" y="142049"/>
                  </a:lnTo>
                  <a:lnTo>
                    <a:pt x="222322" y="146646"/>
                  </a:lnTo>
                  <a:lnTo>
                    <a:pt x="220446" y="150504"/>
                  </a:lnTo>
                  <a:lnTo>
                    <a:pt x="217608" y="153870"/>
                  </a:lnTo>
                  <a:lnTo>
                    <a:pt x="214128" y="156907"/>
                  </a:lnTo>
                  <a:lnTo>
                    <a:pt x="211014" y="160520"/>
                  </a:lnTo>
                  <a:lnTo>
                    <a:pt x="208145" y="164516"/>
                  </a:lnTo>
                  <a:lnTo>
                    <a:pt x="205439" y="168767"/>
                  </a:lnTo>
                  <a:lnTo>
                    <a:pt x="202047" y="172395"/>
                  </a:lnTo>
                  <a:lnTo>
                    <a:pt x="198198" y="175608"/>
                  </a:lnTo>
                  <a:lnTo>
                    <a:pt x="194045" y="178543"/>
                  </a:lnTo>
                  <a:lnTo>
                    <a:pt x="189688" y="181294"/>
                  </a:lnTo>
                  <a:lnTo>
                    <a:pt x="185196" y="183921"/>
                  </a:lnTo>
                  <a:lnTo>
                    <a:pt x="180615" y="186466"/>
                  </a:lnTo>
                  <a:lnTo>
                    <a:pt x="176766" y="188957"/>
                  </a:lnTo>
                  <a:lnTo>
                    <a:pt x="170373" y="193841"/>
                  </a:lnTo>
                  <a:lnTo>
                    <a:pt x="166763" y="196255"/>
                  </a:lnTo>
                  <a:lnTo>
                    <a:pt x="162769" y="198658"/>
                  </a:lnTo>
                  <a:lnTo>
                    <a:pt x="158519" y="201053"/>
                  </a:lnTo>
                  <a:lnTo>
                    <a:pt x="151680" y="203716"/>
                  </a:lnTo>
                  <a:lnTo>
                    <a:pt x="145201" y="204899"/>
                  </a:lnTo>
                  <a:lnTo>
                    <a:pt x="141251" y="205214"/>
                  </a:lnTo>
                  <a:lnTo>
                    <a:pt x="137030" y="205424"/>
                  </a:lnTo>
                  <a:lnTo>
                    <a:pt x="133422" y="204771"/>
                  </a:lnTo>
                  <a:lnTo>
                    <a:pt x="127297" y="201928"/>
                  </a:lnTo>
                  <a:lnTo>
                    <a:pt x="123758" y="200852"/>
                  </a:lnTo>
                  <a:lnTo>
                    <a:pt x="119812" y="200135"/>
                  </a:lnTo>
                  <a:lnTo>
                    <a:pt x="115593" y="199657"/>
                  </a:lnTo>
                  <a:lnTo>
                    <a:pt x="111987" y="198545"/>
                  </a:lnTo>
                  <a:lnTo>
                    <a:pt x="105864" y="195192"/>
                  </a:lnTo>
                  <a:lnTo>
                    <a:pt x="100497" y="191056"/>
                  </a:lnTo>
                  <a:lnTo>
                    <a:pt x="97954" y="188842"/>
                  </a:lnTo>
                  <a:lnTo>
                    <a:pt x="95465" y="187366"/>
                  </a:lnTo>
                  <a:lnTo>
                    <a:pt x="90583" y="185726"/>
                  </a:lnTo>
                  <a:lnTo>
                    <a:pt x="88964" y="184495"/>
                  </a:lnTo>
                  <a:lnTo>
                    <a:pt x="87884" y="182880"/>
                  </a:lnTo>
                  <a:lnTo>
                    <a:pt x="86685" y="178970"/>
                  </a:lnTo>
                  <a:lnTo>
                    <a:pt x="86009" y="173099"/>
                  </a:lnTo>
                  <a:lnTo>
                    <a:pt x="85725" y="1701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2" name="SMARTPenAnnotation186"/>
            <p:cNvSpPr/>
            <p:nvPr/>
          </p:nvSpPr>
          <p:spPr>
            <a:xfrm>
              <a:off x="6607973" y="3178968"/>
              <a:ext cx="235740" cy="128578"/>
            </a:xfrm>
            <a:custGeom>
              <a:avLst/>
              <a:gdLst/>
              <a:ahLst/>
              <a:cxnLst/>
              <a:rect l="0" t="0" r="0" b="0"/>
              <a:pathLst>
                <a:path w="235740" h="128578">
                  <a:moveTo>
                    <a:pt x="100008" y="0"/>
                  </a:moveTo>
                  <a:lnTo>
                    <a:pt x="96215" y="3793"/>
                  </a:lnTo>
                  <a:lnTo>
                    <a:pt x="94304" y="4910"/>
                  </a:lnTo>
                  <a:lnTo>
                    <a:pt x="90065" y="6151"/>
                  </a:lnTo>
                  <a:lnTo>
                    <a:pt x="83215" y="6850"/>
                  </a:lnTo>
                  <a:lnTo>
                    <a:pt x="80876" y="7742"/>
                  </a:lnTo>
                  <a:lnTo>
                    <a:pt x="76159" y="10849"/>
                  </a:lnTo>
                  <a:lnTo>
                    <a:pt x="73789" y="12789"/>
                  </a:lnTo>
                  <a:lnTo>
                    <a:pt x="71416" y="14876"/>
                  </a:lnTo>
                  <a:lnTo>
                    <a:pt x="69041" y="17061"/>
                  </a:lnTo>
                  <a:lnTo>
                    <a:pt x="65869" y="19312"/>
                  </a:lnTo>
                  <a:lnTo>
                    <a:pt x="62167" y="21606"/>
                  </a:lnTo>
                  <a:lnTo>
                    <a:pt x="58113" y="23929"/>
                  </a:lnTo>
                  <a:lnTo>
                    <a:pt x="49373" y="28627"/>
                  </a:lnTo>
                  <a:lnTo>
                    <a:pt x="44820" y="30991"/>
                  </a:lnTo>
                  <a:lnTo>
                    <a:pt x="40990" y="33361"/>
                  </a:lnTo>
                  <a:lnTo>
                    <a:pt x="37645" y="35735"/>
                  </a:lnTo>
                  <a:lnTo>
                    <a:pt x="34619" y="38111"/>
                  </a:lnTo>
                  <a:lnTo>
                    <a:pt x="31810" y="40488"/>
                  </a:lnTo>
                  <a:lnTo>
                    <a:pt x="29142" y="42867"/>
                  </a:lnTo>
                  <a:lnTo>
                    <a:pt x="26570" y="45247"/>
                  </a:lnTo>
                  <a:lnTo>
                    <a:pt x="23268" y="47627"/>
                  </a:lnTo>
                  <a:lnTo>
                    <a:pt x="19479" y="50008"/>
                  </a:lnTo>
                  <a:lnTo>
                    <a:pt x="15366" y="52389"/>
                  </a:lnTo>
                  <a:lnTo>
                    <a:pt x="11829" y="55563"/>
                  </a:lnTo>
                  <a:lnTo>
                    <a:pt x="8679" y="59267"/>
                  </a:lnTo>
                  <a:lnTo>
                    <a:pt x="5784" y="63324"/>
                  </a:lnTo>
                  <a:lnTo>
                    <a:pt x="3855" y="66823"/>
                  </a:lnTo>
                  <a:lnTo>
                    <a:pt x="2568" y="69948"/>
                  </a:lnTo>
                  <a:lnTo>
                    <a:pt x="1711" y="72826"/>
                  </a:lnTo>
                  <a:lnTo>
                    <a:pt x="1139" y="75538"/>
                  </a:lnTo>
                  <a:lnTo>
                    <a:pt x="758" y="78140"/>
                  </a:lnTo>
                  <a:lnTo>
                    <a:pt x="503" y="80669"/>
                  </a:lnTo>
                  <a:lnTo>
                    <a:pt x="334" y="83148"/>
                  </a:lnTo>
                  <a:lnTo>
                    <a:pt x="221" y="85594"/>
                  </a:lnTo>
                  <a:lnTo>
                    <a:pt x="95" y="90430"/>
                  </a:lnTo>
                  <a:lnTo>
                    <a:pt x="0" y="109535"/>
                  </a:lnTo>
                  <a:lnTo>
                    <a:pt x="792" y="111917"/>
                  </a:lnTo>
                  <a:lnTo>
                    <a:pt x="2114" y="114299"/>
                  </a:lnTo>
                  <a:lnTo>
                    <a:pt x="3789" y="116681"/>
                  </a:lnTo>
                  <a:lnTo>
                    <a:pt x="5700" y="119062"/>
                  </a:lnTo>
                  <a:lnTo>
                    <a:pt x="7767" y="121444"/>
                  </a:lnTo>
                  <a:lnTo>
                    <a:pt x="9939" y="123825"/>
                  </a:lnTo>
                  <a:lnTo>
                    <a:pt x="12181" y="125413"/>
                  </a:lnTo>
                  <a:lnTo>
                    <a:pt x="16788" y="127177"/>
                  </a:lnTo>
                  <a:lnTo>
                    <a:pt x="23598" y="127961"/>
                  </a:lnTo>
                  <a:lnTo>
                    <a:pt x="27637" y="128170"/>
                  </a:lnTo>
                  <a:lnTo>
                    <a:pt x="36357" y="128402"/>
                  </a:lnTo>
                  <a:lnTo>
                    <a:pt x="75239" y="128577"/>
                  </a:lnTo>
                  <a:lnTo>
                    <a:pt x="81114" y="127787"/>
                  </a:lnTo>
                  <a:lnTo>
                    <a:pt x="87412" y="126466"/>
                  </a:lnTo>
                  <a:lnTo>
                    <a:pt x="93992" y="124792"/>
                  </a:lnTo>
                  <a:lnTo>
                    <a:pt x="100760" y="123676"/>
                  </a:lnTo>
                  <a:lnTo>
                    <a:pt x="107653" y="122932"/>
                  </a:lnTo>
                  <a:lnTo>
                    <a:pt x="114629" y="122436"/>
                  </a:lnTo>
                  <a:lnTo>
                    <a:pt x="121661" y="121312"/>
                  </a:lnTo>
                  <a:lnTo>
                    <a:pt x="128732" y="119768"/>
                  </a:lnTo>
                  <a:lnTo>
                    <a:pt x="135826" y="117946"/>
                  </a:lnTo>
                  <a:lnTo>
                    <a:pt x="142142" y="115937"/>
                  </a:lnTo>
                  <a:lnTo>
                    <a:pt x="147941" y="113804"/>
                  </a:lnTo>
                  <a:lnTo>
                    <a:pt x="153395" y="111588"/>
                  </a:lnTo>
                  <a:lnTo>
                    <a:pt x="159412" y="109317"/>
                  </a:lnTo>
                  <a:lnTo>
                    <a:pt x="172447" y="104677"/>
                  </a:lnTo>
                  <a:lnTo>
                    <a:pt x="178463" y="103123"/>
                  </a:lnTo>
                  <a:lnTo>
                    <a:pt x="184062" y="102086"/>
                  </a:lnTo>
                  <a:lnTo>
                    <a:pt x="189381" y="101395"/>
                  </a:lnTo>
                  <a:lnTo>
                    <a:pt x="194515" y="100141"/>
                  </a:lnTo>
                  <a:lnTo>
                    <a:pt x="199526" y="98511"/>
                  </a:lnTo>
                  <a:lnTo>
                    <a:pt x="204453" y="96630"/>
                  </a:lnTo>
                  <a:lnTo>
                    <a:pt x="208531" y="94582"/>
                  </a:lnTo>
                  <a:lnTo>
                    <a:pt x="212044" y="92424"/>
                  </a:lnTo>
                  <a:lnTo>
                    <a:pt x="215181" y="90191"/>
                  </a:lnTo>
                  <a:lnTo>
                    <a:pt x="218858" y="88703"/>
                  </a:lnTo>
                  <a:lnTo>
                    <a:pt x="222898" y="87710"/>
                  </a:lnTo>
                  <a:lnTo>
                    <a:pt x="235739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3" name="SMARTPenAnnotation187"/>
            <p:cNvSpPr/>
            <p:nvPr/>
          </p:nvSpPr>
          <p:spPr>
            <a:xfrm>
              <a:off x="6343650" y="3136132"/>
              <a:ext cx="385763" cy="14262"/>
            </a:xfrm>
            <a:custGeom>
              <a:avLst/>
              <a:gdLst/>
              <a:ahLst/>
              <a:cxnLst/>
              <a:rect l="0" t="0" r="0" b="0"/>
              <a:pathLst>
                <a:path w="385763" h="14262">
                  <a:moveTo>
                    <a:pt x="0" y="14261"/>
                  </a:moveTo>
                  <a:lnTo>
                    <a:pt x="0" y="8110"/>
                  </a:lnTo>
                  <a:lnTo>
                    <a:pt x="794" y="7780"/>
                  </a:lnTo>
                  <a:lnTo>
                    <a:pt x="3792" y="7412"/>
                  </a:lnTo>
                  <a:lnTo>
                    <a:pt x="13444" y="7135"/>
                  </a:lnTo>
                  <a:lnTo>
                    <a:pt x="136062" y="7118"/>
                  </a:lnTo>
                  <a:lnTo>
                    <a:pt x="143095" y="6324"/>
                  </a:lnTo>
                  <a:lnTo>
                    <a:pt x="150166" y="5001"/>
                  </a:lnTo>
                  <a:lnTo>
                    <a:pt x="157260" y="3325"/>
                  </a:lnTo>
                  <a:lnTo>
                    <a:pt x="164371" y="2208"/>
                  </a:lnTo>
                  <a:lnTo>
                    <a:pt x="171493" y="1463"/>
                  </a:lnTo>
                  <a:lnTo>
                    <a:pt x="178622" y="967"/>
                  </a:lnTo>
                  <a:lnTo>
                    <a:pt x="186550" y="636"/>
                  </a:lnTo>
                  <a:lnTo>
                    <a:pt x="203825" y="268"/>
                  </a:lnTo>
                  <a:lnTo>
                    <a:pt x="249737" y="0"/>
                  </a:lnTo>
                  <a:lnTo>
                    <a:pt x="256978" y="785"/>
                  </a:lnTo>
                  <a:lnTo>
                    <a:pt x="264188" y="2102"/>
                  </a:lnTo>
                  <a:lnTo>
                    <a:pt x="271375" y="3774"/>
                  </a:lnTo>
                  <a:lnTo>
                    <a:pt x="277754" y="4888"/>
                  </a:lnTo>
                  <a:lnTo>
                    <a:pt x="283595" y="5632"/>
                  </a:lnTo>
                  <a:lnTo>
                    <a:pt x="289076" y="6127"/>
                  </a:lnTo>
                  <a:lnTo>
                    <a:pt x="295110" y="6457"/>
                  </a:lnTo>
                  <a:lnTo>
                    <a:pt x="308166" y="6824"/>
                  </a:lnTo>
                  <a:lnTo>
                    <a:pt x="340186" y="7092"/>
                  </a:lnTo>
                  <a:lnTo>
                    <a:pt x="344266" y="7894"/>
                  </a:lnTo>
                  <a:lnTo>
                    <a:pt x="347780" y="9223"/>
                  </a:lnTo>
                  <a:lnTo>
                    <a:pt x="350915" y="10902"/>
                  </a:lnTo>
                  <a:lnTo>
                    <a:pt x="354593" y="12022"/>
                  </a:lnTo>
                  <a:lnTo>
                    <a:pt x="358633" y="12768"/>
                  </a:lnTo>
                  <a:lnTo>
                    <a:pt x="362913" y="13266"/>
                  </a:lnTo>
                  <a:lnTo>
                    <a:pt x="366561" y="13598"/>
                  </a:lnTo>
                  <a:lnTo>
                    <a:pt x="372730" y="13966"/>
                  </a:lnTo>
                  <a:lnTo>
                    <a:pt x="384755" y="14244"/>
                  </a:lnTo>
                  <a:lnTo>
                    <a:pt x="385762" y="142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4" name="SMARTPenAnnotation188"/>
            <p:cNvSpPr/>
            <p:nvPr/>
          </p:nvSpPr>
          <p:spPr>
            <a:xfrm>
              <a:off x="6193631" y="2964664"/>
              <a:ext cx="28480" cy="28567"/>
            </a:xfrm>
            <a:custGeom>
              <a:avLst/>
              <a:gdLst/>
              <a:ahLst/>
              <a:cxnLst/>
              <a:rect l="0" t="0" r="0" b="0"/>
              <a:pathLst>
                <a:path w="28480" h="28567">
                  <a:moveTo>
                    <a:pt x="0" y="7136"/>
                  </a:moveTo>
                  <a:lnTo>
                    <a:pt x="10849" y="7136"/>
                  </a:lnTo>
                  <a:lnTo>
                    <a:pt x="11995" y="7929"/>
                  </a:lnTo>
                  <a:lnTo>
                    <a:pt x="12759" y="9252"/>
                  </a:lnTo>
                  <a:lnTo>
                    <a:pt x="13986" y="13286"/>
                  </a:lnTo>
                  <a:lnTo>
                    <a:pt x="14880" y="13617"/>
                  </a:lnTo>
                  <a:lnTo>
                    <a:pt x="16270" y="13838"/>
                  </a:lnTo>
                  <a:lnTo>
                    <a:pt x="17991" y="13985"/>
                  </a:lnTo>
                  <a:lnTo>
                    <a:pt x="19137" y="14877"/>
                  </a:lnTo>
                  <a:lnTo>
                    <a:pt x="19902" y="16265"/>
                  </a:lnTo>
                  <a:lnTo>
                    <a:pt x="20412" y="17984"/>
                  </a:lnTo>
                  <a:lnTo>
                    <a:pt x="20751" y="19924"/>
                  </a:lnTo>
                  <a:lnTo>
                    <a:pt x="20978" y="22011"/>
                  </a:lnTo>
                  <a:lnTo>
                    <a:pt x="21129" y="24196"/>
                  </a:lnTo>
                  <a:lnTo>
                    <a:pt x="20436" y="25653"/>
                  </a:lnTo>
                  <a:lnTo>
                    <a:pt x="19180" y="26624"/>
                  </a:lnTo>
                  <a:lnTo>
                    <a:pt x="14574" y="28453"/>
                  </a:lnTo>
                  <a:lnTo>
                    <a:pt x="13685" y="28491"/>
                  </a:lnTo>
                  <a:lnTo>
                    <a:pt x="8162" y="28557"/>
                  </a:lnTo>
                  <a:lnTo>
                    <a:pt x="1082" y="28566"/>
                  </a:lnTo>
                  <a:lnTo>
                    <a:pt x="721" y="27772"/>
                  </a:lnTo>
                  <a:lnTo>
                    <a:pt x="481" y="26450"/>
                  </a:lnTo>
                  <a:lnTo>
                    <a:pt x="321" y="24774"/>
                  </a:lnTo>
                  <a:lnTo>
                    <a:pt x="1007" y="22863"/>
                  </a:lnTo>
                  <a:lnTo>
                    <a:pt x="2259" y="20796"/>
                  </a:lnTo>
                  <a:lnTo>
                    <a:pt x="3887" y="18624"/>
                  </a:lnTo>
                  <a:lnTo>
                    <a:pt x="5766" y="16382"/>
                  </a:lnTo>
                  <a:lnTo>
                    <a:pt x="7813" y="14094"/>
                  </a:lnTo>
                  <a:lnTo>
                    <a:pt x="13008" y="8510"/>
                  </a:lnTo>
                  <a:lnTo>
                    <a:pt x="20326" y="1106"/>
                  </a:lnTo>
                  <a:lnTo>
                    <a:pt x="21488" y="734"/>
                  </a:lnTo>
                  <a:lnTo>
                    <a:pt x="23056" y="487"/>
                  </a:lnTo>
                  <a:lnTo>
                    <a:pt x="28479" y="0"/>
                  </a:lnTo>
                  <a:lnTo>
                    <a:pt x="26416" y="2112"/>
                  </a:lnTo>
                  <a:lnTo>
                    <a:pt x="22415" y="6143"/>
                  </a:lnTo>
                  <a:lnTo>
                    <a:pt x="21294" y="6474"/>
                  </a:lnTo>
                  <a:lnTo>
                    <a:pt x="19752" y="6694"/>
                  </a:lnTo>
                  <a:lnTo>
                    <a:pt x="17930" y="6842"/>
                  </a:lnTo>
                  <a:lnTo>
                    <a:pt x="16716" y="7733"/>
                  </a:lnTo>
                  <a:lnTo>
                    <a:pt x="15907" y="9122"/>
                  </a:lnTo>
                  <a:lnTo>
                    <a:pt x="14287" y="14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5" name="SMARTPenAnnotation189"/>
            <p:cNvSpPr/>
            <p:nvPr/>
          </p:nvSpPr>
          <p:spPr>
            <a:xfrm>
              <a:off x="6322247" y="2800465"/>
              <a:ext cx="142847" cy="185623"/>
            </a:xfrm>
            <a:custGeom>
              <a:avLst/>
              <a:gdLst/>
              <a:ahLst/>
              <a:cxnLst/>
              <a:rect l="0" t="0" r="0" b="0"/>
              <a:pathLst>
                <a:path w="142847" h="185623">
                  <a:moveTo>
                    <a:pt x="142846" y="49891"/>
                  </a:moveTo>
                  <a:lnTo>
                    <a:pt x="142846" y="36622"/>
                  </a:lnTo>
                  <a:lnTo>
                    <a:pt x="139054" y="32113"/>
                  </a:lnTo>
                  <a:lnTo>
                    <a:pt x="136695" y="29542"/>
                  </a:lnTo>
                  <a:lnTo>
                    <a:pt x="136144" y="26824"/>
                  </a:lnTo>
                  <a:lnTo>
                    <a:pt x="135997" y="24988"/>
                  </a:lnTo>
                  <a:lnTo>
                    <a:pt x="135105" y="23764"/>
                  </a:lnTo>
                  <a:lnTo>
                    <a:pt x="133717" y="22948"/>
                  </a:lnTo>
                  <a:lnTo>
                    <a:pt x="131997" y="22404"/>
                  </a:lnTo>
                  <a:lnTo>
                    <a:pt x="127970" y="19683"/>
                  </a:lnTo>
                  <a:lnTo>
                    <a:pt x="125785" y="17846"/>
                  </a:lnTo>
                  <a:lnTo>
                    <a:pt x="123535" y="16621"/>
                  </a:lnTo>
                  <a:lnTo>
                    <a:pt x="121241" y="15805"/>
                  </a:lnTo>
                  <a:lnTo>
                    <a:pt x="118917" y="15260"/>
                  </a:lnTo>
                  <a:lnTo>
                    <a:pt x="116575" y="14104"/>
                  </a:lnTo>
                  <a:lnTo>
                    <a:pt x="114220" y="12539"/>
                  </a:lnTo>
                  <a:lnTo>
                    <a:pt x="111856" y="10702"/>
                  </a:lnTo>
                  <a:lnTo>
                    <a:pt x="109486" y="8684"/>
                  </a:lnTo>
                  <a:lnTo>
                    <a:pt x="107112" y="6545"/>
                  </a:lnTo>
                  <a:lnTo>
                    <a:pt x="104736" y="4325"/>
                  </a:lnTo>
                  <a:lnTo>
                    <a:pt x="102358" y="2845"/>
                  </a:lnTo>
                  <a:lnTo>
                    <a:pt x="99979" y="1858"/>
                  </a:lnTo>
                  <a:lnTo>
                    <a:pt x="97599" y="1200"/>
                  </a:lnTo>
                  <a:lnTo>
                    <a:pt x="95219" y="762"/>
                  </a:lnTo>
                  <a:lnTo>
                    <a:pt x="92839" y="469"/>
                  </a:lnTo>
                  <a:lnTo>
                    <a:pt x="90458" y="274"/>
                  </a:lnTo>
                  <a:lnTo>
                    <a:pt x="87283" y="144"/>
                  </a:lnTo>
                  <a:lnTo>
                    <a:pt x="79523" y="0"/>
                  </a:lnTo>
                  <a:lnTo>
                    <a:pt x="76024" y="755"/>
                  </a:lnTo>
                  <a:lnTo>
                    <a:pt x="72898" y="2053"/>
                  </a:lnTo>
                  <a:lnTo>
                    <a:pt x="70020" y="3711"/>
                  </a:lnTo>
                  <a:lnTo>
                    <a:pt x="66514" y="4817"/>
                  </a:lnTo>
                  <a:lnTo>
                    <a:pt x="62590" y="5554"/>
                  </a:lnTo>
                  <a:lnTo>
                    <a:pt x="58386" y="6045"/>
                  </a:lnTo>
                  <a:lnTo>
                    <a:pt x="53995" y="7167"/>
                  </a:lnTo>
                  <a:lnTo>
                    <a:pt x="49481" y="8708"/>
                  </a:lnTo>
                  <a:lnTo>
                    <a:pt x="44884" y="10530"/>
                  </a:lnTo>
                  <a:lnTo>
                    <a:pt x="41026" y="12537"/>
                  </a:lnTo>
                  <a:lnTo>
                    <a:pt x="37660" y="14670"/>
                  </a:lnTo>
                  <a:lnTo>
                    <a:pt x="34622" y="16885"/>
                  </a:lnTo>
                  <a:lnTo>
                    <a:pt x="31803" y="19156"/>
                  </a:lnTo>
                  <a:lnTo>
                    <a:pt x="29130" y="21463"/>
                  </a:lnTo>
                  <a:lnTo>
                    <a:pt x="26554" y="23795"/>
                  </a:lnTo>
                  <a:lnTo>
                    <a:pt x="21576" y="28503"/>
                  </a:lnTo>
                  <a:lnTo>
                    <a:pt x="19136" y="30870"/>
                  </a:lnTo>
                  <a:lnTo>
                    <a:pt x="16717" y="32448"/>
                  </a:lnTo>
                  <a:lnTo>
                    <a:pt x="14310" y="33500"/>
                  </a:lnTo>
                  <a:lnTo>
                    <a:pt x="11912" y="34201"/>
                  </a:lnTo>
                  <a:lnTo>
                    <a:pt x="10313" y="36256"/>
                  </a:lnTo>
                  <a:lnTo>
                    <a:pt x="9247" y="39213"/>
                  </a:lnTo>
                  <a:lnTo>
                    <a:pt x="8537" y="42773"/>
                  </a:lnTo>
                  <a:lnTo>
                    <a:pt x="7269" y="45939"/>
                  </a:lnTo>
                  <a:lnTo>
                    <a:pt x="3744" y="51574"/>
                  </a:lnTo>
                  <a:lnTo>
                    <a:pt x="1089" y="55417"/>
                  </a:lnTo>
                  <a:lnTo>
                    <a:pt x="468" y="60549"/>
                  </a:lnTo>
                  <a:lnTo>
                    <a:pt x="192" y="67328"/>
                  </a:lnTo>
                  <a:lnTo>
                    <a:pt x="0" y="76842"/>
                  </a:lnTo>
                  <a:lnTo>
                    <a:pt x="2101" y="79861"/>
                  </a:lnTo>
                  <a:lnTo>
                    <a:pt x="3773" y="81777"/>
                  </a:lnTo>
                  <a:lnTo>
                    <a:pt x="5681" y="83055"/>
                  </a:lnTo>
                  <a:lnTo>
                    <a:pt x="9917" y="84474"/>
                  </a:lnTo>
                  <a:lnTo>
                    <a:pt x="12158" y="85646"/>
                  </a:lnTo>
                  <a:lnTo>
                    <a:pt x="14446" y="87221"/>
                  </a:lnTo>
                  <a:lnTo>
                    <a:pt x="16764" y="89065"/>
                  </a:lnTo>
                  <a:lnTo>
                    <a:pt x="19104" y="90295"/>
                  </a:lnTo>
                  <a:lnTo>
                    <a:pt x="21458" y="91114"/>
                  </a:lnTo>
                  <a:lnTo>
                    <a:pt x="23821" y="91661"/>
                  </a:lnTo>
                  <a:lnTo>
                    <a:pt x="26984" y="91231"/>
                  </a:lnTo>
                  <a:lnTo>
                    <a:pt x="30679" y="90151"/>
                  </a:lnTo>
                  <a:lnTo>
                    <a:pt x="34731" y="88637"/>
                  </a:lnTo>
                  <a:lnTo>
                    <a:pt x="38226" y="87628"/>
                  </a:lnTo>
                  <a:lnTo>
                    <a:pt x="41349" y="86955"/>
                  </a:lnTo>
                  <a:lnTo>
                    <a:pt x="44226" y="86507"/>
                  </a:lnTo>
                  <a:lnTo>
                    <a:pt x="47730" y="84620"/>
                  </a:lnTo>
                  <a:lnTo>
                    <a:pt x="51655" y="81775"/>
                  </a:lnTo>
                  <a:lnTo>
                    <a:pt x="55858" y="78291"/>
                  </a:lnTo>
                  <a:lnTo>
                    <a:pt x="60248" y="75174"/>
                  </a:lnTo>
                  <a:lnTo>
                    <a:pt x="64762" y="72303"/>
                  </a:lnTo>
                  <a:lnTo>
                    <a:pt x="69358" y="69595"/>
                  </a:lnTo>
                  <a:lnTo>
                    <a:pt x="73217" y="66995"/>
                  </a:lnTo>
                  <a:lnTo>
                    <a:pt x="76583" y="64469"/>
                  </a:lnTo>
                  <a:lnTo>
                    <a:pt x="79621" y="61991"/>
                  </a:lnTo>
                  <a:lnTo>
                    <a:pt x="84027" y="59545"/>
                  </a:lnTo>
                  <a:lnTo>
                    <a:pt x="89346" y="57121"/>
                  </a:lnTo>
                  <a:lnTo>
                    <a:pt x="95274" y="54711"/>
                  </a:lnTo>
                  <a:lnTo>
                    <a:pt x="100019" y="51516"/>
                  </a:lnTo>
                  <a:lnTo>
                    <a:pt x="103975" y="47800"/>
                  </a:lnTo>
                  <a:lnTo>
                    <a:pt x="107407" y="43734"/>
                  </a:lnTo>
                  <a:lnTo>
                    <a:pt x="110489" y="40230"/>
                  </a:lnTo>
                  <a:lnTo>
                    <a:pt x="116030" y="34220"/>
                  </a:lnTo>
                  <a:lnTo>
                    <a:pt x="123612" y="26374"/>
                  </a:lnTo>
                  <a:lnTo>
                    <a:pt x="135692" y="14183"/>
                  </a:lnTo>
                  <a:lnTo>
                    <a:pt x="135699" y="14175"/>
                  </a:lnTo>
                  <a:lnTo>
                    <a:pt x="135703" y="30965"/>
                  </a:lnTo>
                  <a:lnTo>
                    <a:pt x="136497" y="34098"/>
                  </a:lnTo>
                  <a:lnTo>
                    <a:pt x="137819" y="37775"/>
                  </a:lnTo>
                  <a:lnTo>
                    <a:pt x="139495" y="41814"/>
                  </a:lnTo>
                  <a:lnTo>
                    <a:pt x="139024" y="45300"/>
                  </a:lnTo>
                  <a:lnTo>
                    <a:pt x="137123" y="48418"/>
                  </a:lnTo>
                  <a:lnTo>
                    <a:pt x="134268" y="51290"/>
                  </a:lnTo>
                  <a:lnTo>
                    <a:pt x="133159" y="54792"/>
                  </a:lnTo>
                  <a:lnTo>
                    <a:pt x="133213" y="58715"/>
                  </a:lnTo>
                  <a:lnTo>
                    <a:pt x="134043" y="62917"/>
                  </a:lnTo>
                  <a:lnTo>
                    <a:pt x="134596" y="67306"/>
                  </a:lnTo>
                  <a:lnTo>
                    <a:pt x="134965" y="71820"/>
                  </a:lnTo>
                  <a:lnTo>
                    <a:pt x="135211" y="76416"/>
                  </a:lnTo>
                  <a:lnTo>
                    <a:pt x="135484" y="85757"/>
                  </a:lnTo>
                  <a:lnTo>
                    <a:pt x="135690" y="118956"/>
                  </a:lnTo>
                  <a:lnTo>
                    <a:pt x="134900" y="123715"/>
                  </a:lnTo>
                  <a:lnTo>
                    <a:pt x="133581" y="128476"/>
                  </a:lnTo>
                  <a:lnTo>
                    <a:pt x="131907" y="133237"/>
                  </a:lnTo>
                  <a:lnTo>
                    <a:pt x="130791" y="137205"/>
                  </a:lnTo>
                  <a:lnTo>
                    <a:pt x="130047" y="140644"/>
                  </a:lnTo>
                  <a:lnTo>
                    <a:pt x="129551" y="143730"/>
                  </a:lnTo>
                  <a:lnTo>
                    <a:pt x="128999" y="149277"/>
                  </a:lnTo>
                  <a:lnTo>
                    <a:pt x="128755" y="154387"/>
                  </a:lnTo>
                  <a:lnTo>
                    <a:pt x="128646" y="159304"/>
                  </a:lnTo>
                  <a:lnTo>
                    <a:pt x="129411" y="161727"/>
                  </a:lnTo>
                  <a:lnTo>
                    <a:pt x="132377" y="166535"/>
                  </a:lnTo>
                  <a:lnTo>
                    <a:pt x="134224" y="171318"/>
                  </a:lnTo>
                  <a:lnTo>
                    <a:pt x="135616" y="178059"/>
                  </a:lnTo>
                  <a:lnTo>
                    <a:pt x="135685" y="183305"/>
                  </a:lnTo>
                  <a:lnTo>
                    <a:pt x="135703" y="1856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6" name="SMARTPenAnnotation190"/>
            <p:cNvSpPr/>
            <p:nvPr/>
          </p:nvSpPr>
          <p:spPr>
            <a:xfrm>
              <a:off x="6544705" y="2807493"/>
              <a:ext cx="106097" cy="164297"/>
            </a:xfrm>
            <a:custGeom>
              <a:avLst/>
              <a:gdLst/>
              <a:ahLst/>
              <a:cxnLst/>
              <a:rect l="0" t="0" r="0" b="0"/>
              <a:pathLst>
                <a:path w="106097" h="164297">
                  <a:moveTo>
                    <a:pt x="91838" y="7144"/>
                  </a:moveTo>
                  <a:lnTo>
                    <a:pt x="88045" y="7144"/>
                  </a:lnTo>
                  <a:lnTo>
                    <a:pt x="86928" y="6350"/>
                  </a:lnTo>
                  <a:lnTo>
                    <a:pt x="86184" y="5027"/>
                  </a:lnTo>
                  <a:lnTo>
                    <a:pt x="84781" y="294"/>
                  </a:lnTo>
                  <a:lnTo>
                    <a:pt x="82617" y="131"/>
                  </a:lnTo>
                  <a:lnTo>
                    <a:pt x="79008" y="58"/>
                  </a:lnTo>
                  <a:lnTo>
                    <a:pt x="67904" y="8"/>
                  </a:lnTo>
                  <a:lnTo>
                    <a:pt x="65564" y="799"/>
                  </a:lnTo>
                  <a:lnTo>
                    <a:pt x="63209" y="2120"/>
                  </a:lnTo>
                  <a:lnTo>
                    <a:pt x="60846" y="3795"/>
                  </a:lnTo>
                  <a:lnTo>
                    <a:pt x="58477" y="4911"/>
                  </a:lnTo>
                  <a:lnTo>
                    <a:pt x="56103" y="5655"/>
                  </a:lnTo>
                  <a:lnTo>
                    <a:pt x="53727" y="6152"/>
                  </a:lnTo>
                  <a:lnTo>
                    <a:pt x="51350" y="7276"/>
                  </a:lnTo>
                  <a:lnTo>
                    <a:pt x="48971" y="8820"/>
                  </a:lnTo>
                  <a:lnTo>
                    <a:pt x="46591" y="10642"/>
                  </a:lnTo>
                  <a:lnTo>
                    <a:pt x="43417" y="12651"/>
                  </a:lnTo>
                  <a:lnTo>
                    <a:pt x="39714" y="14784"/>
                  </a:lnTo>
                  <a:lnTo>
                    <a:pt x="35658" y="17000"/>
                  </a:lnTo>
                  <a:lnTo>
                    <a:pt x="32160" y="19271"/>
                  </a:lnTo>
                  <a:lnTo>
                    <a:pt x="29034" y="21579"/>
                  </a:lnTo>
                  <a:lnTo>
                    <a:pt x="26156" y="23911"/>
                  </a:lnTo>
                  <a:lnTo>
                    <a:pt x="23444" y="25466"/>
                  </a:lnTo>
                  <a:lnTo>
                    <a:pt x="20842" y="26502"/>
                  </a:lnTo>
                  <a:lnTo>
                    <a:pt x="18313" y="27193"/>
                  </a:lnTo>
                  <a:lnTo>
                    <a:pt x="15834" y="28448"/>
                  </a:lnTo>
                  <a:lnTo>
                    <a:pt x="13388" y="30078"/>
                  </a:lnTo>
                  <a:lnTo>
                    <a:pt x="10963" y="31958"/>
                  </a:lnTo>
                  <a:lnTo>
                    <a:pt x="9346" y="34006"/>
                  </a:lnTo>
                  <a:lnTo>
                    <a:pt x="8269" y="36164"/>
                  </a:lnTo>
                  <a:lnTo>
                    <a:pt x="6540" y="41540"/>
                  </a:lnTo>
                  <a:lnTo>
                    <a:pt x="4186" y="44391"/>
                  </a:lnTo>
                  <a:lnTo>
                    <a:pt x="2447" y="46263"/>
                  </a:lnTo>
                  <a:lnTo>
                    <a:pt x="1288" y="48305"/>
                  </a:lnTo>
                  <a:lnTo>
                    <a:pt x="0" y="52690"/>
                  </a:lnTo>
                  <a:lnTo>
                    <a:pt x="450" y="54177"/>
                  </a:lnTo>
                  <a:lnTo>
                    <a:pt x="1545" y="55168"/>
                  </a:lnTo>
                  <a:lnTo>
                    <a:pt x="3068" y="55829"/>
                  </a:lnTo>
                  <a:lnTo>
                    <a:pt x="4877" y="56269"/>
                  </a:lnTo>
                  <a:lnTo>
                    <a:pt x="6876" y="56563"/>
                  </a:lnTo>
                  <a:lnTo>
                    <a:pt x="9003" y="56759"/>
                  </a:lnTo>
                  <a:lnTo>
                    <a:pt x="11214" y="57683"/>
                  </a:lnTo>
                  <a:lnTo>
                    <a:pt x="13483" y="59093"/>
                  </a:lnTo>
                  <a:lnTo>
                    <a:pt x="15789" y="60827"/>
                  </a:lnTo>
                  <a:lnTo>
                    <a:pt x="18120" y="61983"/>
                  </a:lnTo>
                  <a:lnTo>
                    <a:pt x="20468" y="62753"/>
                  </a:lnTo>
                  <a:lnTo>
                    <a:pt x="22827" y="63267"/>
                  </a:lnTo>
                  <a:lnTo>
                    <a:pt x="25193" y="64403"/>
                  </a:lnTo>
                  <a:lnTo>
                    <a:pt x="27565" y="65954"/>
                  </a:lnTo>
                  <a:lnTo>
                    <a:pt x="29939" y="67782"/>
                  </a:lnTo>
                  <a:lnTo>
                    <a:pt x="33110" y="69001"/>
                  </a:lnTo>
                  <a:lnTo>
                    <a:pt x="36811" y="69813"/>
                  </a:lnTo>
                  <a:lnTo>
                    <a:pt x="40866" y="70355"/>
                  </a:lnTo>
                  <a:lnTo>
                    <a:pt x="45157" y="71509"/>
                  </a:lnTo>
                  <a:lnTo>
                    <a:pt x="49604" y="73073"/>
                  </a:lnTo>
                  <a:lnTo>
                    <a:pt x="54158" y="74909"/>
                  </a:lnTo>
                  <a:lnTo>
                    <a:pt x="58780" y="76133"/>
                  </a:lnTo>
                  <a:lnTo>
                    <a:pt x="63449" y="76949"/>
                  </a:lnTo>
                  <a:lnTo>
                    <a:pt x="68150" y="77493"/>
                  </a:lnTo>
                  <a:lnTo>
                    <a:pt x="72077" y="78650"/>
                  </a:lnTo>
                  <a:lnTo>
                    <a:pt x="75489" y="80215"/>
                  </a:lnTo>
                  <a:lnTo>
                    <a:pt x="78558" y="82052"/>
                  </a:lnTo>
                  <a:lnTo>
                    <a:pt x="82191" y="83276"/>
                  </a:lnTo>
                  <a:lnTo>
                    <a:pt x="86201" y="84093"/>
                  </a:lnTo>
                  <a:lnTo>
                    <a:pt x="90462" y="84637"/>
                  </a:lnTo>
                  <a:lnTo>
                    <a:pt x="93302" y="85793"/>
                  </a:lnTo>
                  <a:lnTo>
                    <a:pt x="95195" y="87358"/>
                  </a:lnTo>
                  <a:lnTo>
                    <a:pt x="98092" y="91213"/>
                  </a:lnTo>
                  <a:lnTo>
                    <a:pt x="99977" y="93353"/>
                  </a:lnTo>
                  <a:lnTo>
                    <a:pt x="102026" y="95573"/>
                  </a:lnTo>
                  <a:lnTo>
                    <a:pt x="103393" y="97847"/>
                  </a:lnTo>
                  <a:lnTo>
                    <a:pt x="104911" y="102490"/>
                  </a:lnTo>
                  <a:lnTo>
                    <a:pt x="105586" y="107199"/>
                  </a:lnTo>
                  <a:lnTo>
                    <a:pt x="105886" y="111938"/>
                  </a:lnTo>
                  <a:lnTo>
                    <a:pt x="106020" y="116690"/>
                  </a:lnTo>
                  <a:lnTo>
                    <a:pt x="106095" y="127620"/>
                  </a:lnTo>
                  <a:lnTo>
                    <a:pt x="105311" y="131118"/>
                  </a:lnTo>
                  <a:lnTo>
                    <a:pt x="103996" y="134243"/>
                  </a:lnTo>
                  <a:lnTo>
                    <a:pt x="102324" y="137121"/>
                  </a:lnTo>
                  <a:lnTo>
                    <a:pt x="100416" y="139832"/>
                  </a:lnTo>
                  <a:lnTo>
                    <a:pt x="98351" y="142434"/>
                  </a:lnTo>
                  <a:lnTo>
                    <a:pt x="96180" y="144963"/>
                  </a:lnTo>
                  <a:lnTo>
                    <a:pt x="93939" y="147442"/>
                  </a:lnTo>
                  <a:lnTo>
                    <a:pt x="89332" y="152313"/>
                  </a:lnTo>
                  <a:lnTo>
                    <a:pt x="82277" y="159518"/>
                  </a:lnTo>
                  <a:lnTo>
                    <a:pt x="79114" y="161114"/>
                  </a:lnTo>
                  <a:lnTo>
                    <a:pt x="75418" y="162178"/>
                  </a:lnTo>
                  <a:lnTo>
                    <a:pt x="65664" y="163886"/>
                  </a:lnTo>
                  <a:lnTo>
                    <a:pt x="63276" y="164026"/>
                  </a:lnTo>
                  <a:lnTo>
                    <a:pt x="56390" y="164182"/>
                  </a:lnTo>
                  <a:lnTo>
                    <a:pt x="43476" y="164296"/>
                  </a:lnTo>
                  <a:lnTo>
                    <a:pt x="41341" y="163506"/>
                  </a:lnTo>
                  <a:lnTo>
                    <a:pt x="38329" y="162185"/>
                  </a:lnTo>
                  <a:lnTo>
                    <a:pt x="34735" y="160511"/>
                  </a:lnTo>
                  <a:lnTo>
                    <a:pt x="32338" y="158601"/>
                  </a:lnTo>
                  <a:lnTo>
                    <a:pt x="30740" y="156534"/>
                  </a:lnTo>
                  <a:lnTo>
                    <a:pt x="28175" y="151306"/>
                  </a:lnTo>
                  <a:lnTo>
                    <a:pt x="25708" y="148474"/>
                  </a:lnTo>
                  <a:lnTo>
                    <a:pt x="23939" y="146608"/>
                  </a:lnTo>
                  <a:lnTo>
                    <a:pt x="22760" y="144570"/>
                  </a:lnTo>
                  <a:lnTo>
                    <a:pt x="21450" y="140189"/>
                  </a:lnTo>
                  <a:lnTo>
                    <a:pt x="21894" y="137116"/>
                  </a:lnTo>
                  <a:lnTo>
                    <a:pt x="22984" y="133479"/>
                  </a:lnTo>
                  <a:lnTo>
                    <a:pt x="24504" y="129468"/>
                  </a:lnTo>
                  <a:lnTo>
                    <a:pt x="25517" y="125999"/>
                  </a:lnTo>
                  <a:lnTo>
                    <a:pt x="26193" y="122893"/>
                  </a:lnTo>
                  <a:lnTo>
                    <a:pt x="26644" y="120029"/>
                  </a:lnTo>
                  <a:lnTo>
                    <a:pt x="27738" y="117326"/>
                  </a:lnTo>
                  <a:lnTo>
                    <a:pt x="29261" y="114730"/>
                  </a:lnTo>
                  <a:lnTo>
                    <a:pt x="31070" y="112205"/>
                  </a:lnTo>
                  <a:lnTo>
                    <a:pt x="33070" y="108935"/>
                  </a:lnTo>
                  <a:lnTo>
                    <a:pt x="35197" y="105167"/>
                  </a:lnTo>
                  <a:lnTo>
                    <a:pt x="37408" y="101068"/>
                  </a:lnTo>
                  <a:lnTo>
                    <a:pt x="39677" y="97541"/>
                  </a:lnTo>
                  <a:lnTo>
                    <a:pt x="41983" y="94396"/>
                  </a:lnTo>
                  <a:lnTo>
                    <a:pt x="44313" y="91506"/>
                  </a:lnTo>
                  <a:lnTo>
                    <a:pt x="46661" y="87991"/>
                  </a:lnTo>
                  <a:lnTo>
                    <a:pt x="49020" y="84061"/>
                  </a:lnTo>
                  <a:lnTo>
                    <a:pt x="51387" y="79853"/>
                  </a:lnTo>
                  <a:lnTo>
                    <a:pt x="53758" y="76255"/>
                  </a:lnTo>
                  <a:lnTo>
                    <a:pt x="56133" y="73061"/>
                  </a:lnTo>
                  <a:lnTo>
                    <a:pt x="58510" y="70139"/>
                  </a:lnTo>
                  <a:lnTo>
                    <a:pt x="61682" y="67397"/>
                  </a:lnTo>
                  <a:lnTo>
                    <a:pt x="65384" y="64775"/>
                  </a:lnTo>
                  <a:lnTo>
                    <a:pt x="69440" y="62233"/>
                  </a:lnTo>
                  <a:lnTo>
                    <a:pt x="73731" y="58951"/>
                  </a:lnTo>
                  <a:lnTo>
                    <a:pt x="78179" y="55176"/>
                  </a:lnTo>
                  <a:lnTo>
                    <a:pt x="86562" y="47542"/>
                  </a:lnTo>
                  <a:lnTo>
                    <a:pt x="92933" y="41503"/>
                  </a:lnTo>
                  <a:lnTo>
                    <a:pt x="94949" y="38781"/>
                  </a:lnTo>
                  <a:lnTo>
                    <a:pt x="96294" y="36173"/>
                  </a:lnTo>
                  <a:lnTo>
                    <a:pt x="97190" y="33640"/>
                  </a:lnTo>
                  <a:lnTo>
                    <a:pt x="100302" y="28710"/>
                  </a:lnTo>
                  <a:lnTo>
                    <a:pt x="102244" y="26284"/>
                  </a:lnTo>
                  <a:lnTo>
                    <a:pt x="103538" y="23873"/>
                  </a:lnTo>
                  <a:lnTo>
                    <a:pt x="104975" y="19077"/>
                  </a:lnTo>
                  <a:lnTo>
                    <a:pt x="105615" y="14300"/>
                  </a:lnTo>
                  <a:lnTo>
                    <a:pt x="106025" y="8557"/>
                  </a:lnTo>
                  <a:lnTo>
                    <a:pt x="106096" y="3771"/>
                  </a:lnTo>
                  <a:lnTo>
                    <a:pt x="105312" y="2514"/>
                  </a:lnTo>
                  <a:lnTo>
                    <a:pt x="103996" y="1676"/>
                  </a:lnTo>
                  <a:lnTo>
                    <a:pt x="102324" y="1117"/>
                  </a:lnTo>
                  <a:lnTo>
                    <a:pt x="100417" y="745"/>
                  </a:lnTo>
                  <a:lnTo>
                    <a:pt x="98351" y="497"/>
                  </a:lnTo>
                  <a:lnTo>
                    <a:pt x="918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7" name="SMARTPenAnnotation191"/>
            <p:cNvSpPr/>
            <p:nvPr/>
          </p:nvSpPr>
          <p:spPr>
            <a:xfrm>
              <a:off x="6707990" y="2800350"/>
              <a:ext cx="142867" cy="92869"/>
            </a:xfrm>
            <a:custGeom>
              <a:avLst/>
              <a:gdLst/>
              <a:ahLst/>
              <a:cxnLst/>
              <a:rect l="0" t="0" r="0" b="0"/>
              <a:pathLst>
                <a:path w="142867" h="92869">
                  <a:moveTo>
                    <a:pt x="57141" y="0"/>
                  </a:moveTo>
                  <a:lnTo>
                    <a:pt x="53348" y="3792"/>
                  </a:lnTo>
                  <a:lnTo>
                    <a:pt x="52231" y="5703"/>
                  </a:lnTo>
                  <a:lnTo>
                    <a:pt x="51487" y="7771"/>
                  </a:lnTo>
                  <a:lnTo>
                    <a:pt x="50990" y="9943"/>
                  </a:lnTo>
                  <a:lnTo>
                    <a:pt x="50659" y="12184"/>
                  </a:lnTo>
                  <a:lnTo>
                    <a:pt x="50439" y="14473"/>
                  </a:lnTo>
                  <a:lnTo>
                    <a:pt x="50292" y="16792"/>
                  </a:lnTo>
                  <a:lnTo>
                    <a:pt x="49399" y="19926"/>
                  </a:lnTo>
                  <a:lnTo>
                    <a:pt x="48011" y="23603"/>
                  </a:lnTo>
                  <a:lnTo>
                    <a:pt x="46292" y="27641"/>
                  </a:lnTo>
                  <a:lnTo>
                    <a:pt x="42265" y="36362"/>
                  </a:lnTo>
                  <a:lnTo>
                    <a:pt x="40080" y="40910"/>
                  </a:lnTo>
                  <a:lnTo>
                    <a:pt x="36242" y="44736"/>
                  </a:lnTo>
                  <a:lnTo>
                    <a:pt x="31302" y="48080"/>
                  </a:lnTo>
                  <a:lnTo>
                    <a:pt x="25627" y="51103"/>
                  </a:lnTo>
                  <a:lnTo>
                    <a:pt x="21051" y="53912"/>
                  </a:lnTo>
                  <a:lnTo>
                    <a:pt x="17206" y="56579"/>
                  </a:lnTo>
                  <a:lnTo>
                    <a:pt x="13849" y="59150"/>
                  </a:lnTo>
                  <a:lnTo>
                    <a:pt x="11611" y="62452"/>
                  </a:lnTo>
                  <a:lnTo>
                    <a:pt x="10119" y="66241"/>
                  </a:lnTo>
                  <a:lnTo>
                    <a:pt x="9124" y="70354"/>
                  </a:lnTo>
                  <a:lnTo>
                    <a:pt x="7667" y="73096"/>
                  </a:lnTo>
                  <a:lnTo>
                    <a:pt x="5902" y="74925"/>
                  </a:lnTo>
                  <a:lnTo>
                    <a:pt x="3932" y="76143"/>
                  </a:lnTo>
                  <a:lnTo>
                    <a:pt x="2618" y="77749"/>
                  </a:lnTo>
                  <a:lnTo>
                    <a:pt x="1743" y="79614"/>
                  </a:lnTo>
                  <a:lnTo>
                    <a:pt x="337" y="84518"/>
                  </a:lnTo>
                  <a:lnTo>
                    <a:pt x="145" y="87305"/>
                  </a:lnTo>
                  <a:lnTo>
                    <a:pt x="0" y="92543"/>
                  </a:lnTo>
                  <a:lnTo>
                    <a:pt x="3786" y="92772"/>
                  </a:lnTo>
                  <a:lnTo>
                    <a:pt x="5696" y="92010"/>
                  </a:lnTo>
                  <a:lnTo>
                    <a:pt x="7763" y="90709"/>
                  </a:lnTo>
                  <a:lnTo>
                    <a:pt x="9935" y="89047"/>
                  </a:lnTo>
                  <a:lnTo>
                    <a:pt x="12177" y="87940"/>
                  </a:lnTo>
                  <a:lnTo>
                    <a:pt x="14464" y="87201"/>
                  </a:lnTo>
                  <a:lnTo>
                    <a:pt x="16784" y="86709"/>
                  </a:lnTo>
                  <a:lnTo>
                    <a:pt x="19917" y="86381"/>
                  </a:lnTo>
                  <a:lnTo>
                    <a:pt x="23594" y="86162"/>
                  </a:lnTo>
                  <a:lnTo>
                    <a:pt x="27632" y="86016"/>
                  </a:lnTo>
                  <a:lnTo>
                    <a:pt x="31118" y="85125"/>
                  </a:lnTo>
                  <a:lnTo>
                    <a:pt x="34237" y="83738"/>
                  </a:lnTo>
                  <a:lnTo>
                    <a:pt x="37109" y="82019"/>
                  </a:lnTo>
                  <a:lnTo>
                    <a:pt x="40612" y="80873"/>
                  </a:lnTo>
                  <a:lnTo>
                    <a:pt x="44534" y="80109"/>
                  </a:lnTo>
                  <a:lnTo>
                    <a:pt x="48736" y="79599"/>
                  </a:lnTo>
                  <a:lnTo>
                    <a:pt x="53125" y="79260"/>
                  </a:lnTo>
                  <a:lnTo>
                    <a:pt x="57638" y="79034"/>
                  </a:lnTo>
                  <a:lnTo>
                    <a:pt x="66887" y="78782"/>
                  </a:lnTo>
                  <a:lnTo>
                    <a:pt x="104774" y="78589"/>
                  </a:lnTo>
                  <a:lnTo>
                    <a:pt x="108740" y="79380"/>
                  </a:lnTo>
                  <a:lnTo>
                    <a:pt x="112178" y="80701"/>
                  </a:lnTo>
                  <a:lnTo>
                    <a:pt x="115264" y="82375"/>
                  </a:lnTo>
                  <a:lnTo>
                    <a:pt x="118908" y="83492"/>
                  </a:lnTo>
                  <a:lnTo>
                    <a:pt x="122925" y="84236"/>
                  </a:lnTo>
                  <a:lnTo>
                    <a:pt x="127191" y="84732"/>
                  </a:lnTo>
                  <a:lnTo>
                    <a:pt x="130035" y="85857"/>
                  </a:lnTo>
                  <a:lnTo>
                    <a:pt x="131930" y="87400"/>
                  </a:lnTo>
                  <a:lnTo>
                    <a:pt x="133194" y="89223"/>
                  </a:lnTo>
                  <a:lnTo>
                    <a:pt x="134831" y="90438"/>
                  </a:lnTo>
                  <a:lnTo>
                    <a:pt x="136715" y="91248"/>
                  </a:lnTo>
                  <a:lnTo>
                    <a:pt x="142866" y="928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8" name="SMARTPenAnnotation192"/>
            <p:cNvSpPr/>
            <p:nvPr/>
          </p:nvSpPr>
          <p:spPr>
            <a:xfrm>
              <a:off x="6816130" y="2821781"/>
              <a:ext cx="13296" cy="171451"/>
            </a:xfrm>
            <a:custGeom>
              <a:avLst/>
              <a:gdLst/>
              <a:ahLst/>
              <a:cxnLst/>
              <a:rect l="0" t="0" r="0" b="0"/>
              <a:pathLst>
                <a:path w="13296" h="171451">
                  <a:moveTo>
                    <a:pt x="6151" y="0"/>
                  </a:moveTo>
                  <a:lnTo>
                    <a:pt x="6151" y="16792"/>
                  </a:lnTo>
                  <a:lnTo>
                    <a:pt x="5357" y="19926"/>
                  </a:lnTo>
                  <a:lnTo>
                    <a:pt x="4035" y="23603"/>
                  </a:lnTo>
                  <a:lnTo>
                    <a:pt x="2358" y="27641"/>
                  </a:lnTo>
                  <a:lnTo>
                    <a:pt x="1241" y="31921"/>
                  </a:lnTo>
                  <a:lnTo>
                    <a:pt x="497" y="36362"/>
                  </a:lnTo>
                  <a:lnTo>
                    <a:pt x="0" y="40910"/>
                  </a:lnTo>
                  <a:lnTo>
                    <a:pt x="463" y="45530"/>
                  </a:lnTo>
                  <a:lnTo>
                    <a:pt x="1565" y="50197"/>
                  </a:lnTo>
                  <a:lnTo>
                    <a:pt x="3094" y="54896"/>
                  </a:lnTo>
                  <a:lnTo>
                    <a:pt x="4113" y="60409"/>
                  </a:lnTo>
                  <a:lnTo>
                    <a:pt x="4792" y="66467"/>
                  </a:lnTo>
                  <a:lnTo>
                    <a:pt x="5245" y="72886"/>
                  </a:lnTo>
                  <a:lnTo>
                    <a:pt x="5547" y="78753"/>
                  </a:lnTo>
                  <a:lnTo>
                    <a:pt x="5883" y="89506"/>
                  </a:lnTo>
                  <a:lnTo>
                    <a:pt x="6115" y="114170"/>
                  </a:lnTo>
                  <a:lnTo>
                    <a:pt x="6151" y="166745"/>
                  </a:lnTo>
                  <a:lnTo>
                    <a:pt x="6945" y="168314"/>
                  </a:lnTo>
                  <a:lnTo>
                    <a:pt x="8268" y="169359"/>
                  </a:lnTo>
                  <a:lnTo>
                    <a:pt x="13295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9" name="SMARTPenAnnotation193"/>
            <p:cNvSpPr/>
            <p:nvPr/>
          </p:nvSpPr>
          <p:spPr>
            <a:xfrm>
              <a:off x="6929442" y="2807824"/>
              <a:ext cx="128518" cy="177872"/>
            </a:xfrm>
            <a:custGeom>
              <a:avLst/>
              <a:gdLst/>
              <a:ahLst/>
              <a:cxnLst/>
              <a:rect l="0" t="0" r="0" b="0"/>
              <a:pathLst>
                <a:path w="128518" h="177872">
                  <a:moveTo>
                    <a:pt x="64289" y="28244"/>
                  </a:moveTo>
                  <a:lnTo>
                    <a:pt x="64289" y="22093"/>
                  </a:lnTo>
                  <a:lnTo>
                    <a:pt x="63495" y="21763"/>
                  </a:lnTo>
                  <a:lnTo>
                    <a:pt x="60496" y="21395"/>
                  </a:lnTo>
                  <a:lnTo>
                    <a:pt x="56518" y="21231"/>
                  </a:lnTo>
                  <a:lnTo>
                    <a:pt x="54346" y="21188"/>
                  </a:lnTo>
                  <a:lnTo>
                    <a:pt x="52103" y="21952"/>
                  </a:lnTo>
                  <a:lnTo>
                    <a:pt x="49815" y="23256"/>
                  </a:lnTo>
                  <a:lnTo>
                    <a:pt x="47496" y="24919"/>
                  </a:lnTo>
                  <a:lnTo>
                    <a:pt x="44362" y="26821"/>
                  </a:lnTo>
                  <a:lnTo>
                    <a:pt x="40686" y="28883"/>
                  </a:lnTo>
                  <a:lnTo>
                    <a:pt x="36647" y="31051"/>
                  </a:lnTo>
                  <a:lnTo>
                    <a:pt x="33161" y="32497"/>
                  </a:lnTo>
                  <a:lnTo>
                    <a:pt x="30044" y="33461"/>
                  </a:lnTo>
                  <a:lnTo>
                    <a:pt x="27172" y="34103"/>
                  </a:lnTo>
                  <a:lnTo>
                    <a:pt x="24462" y="35325"/>
                  </a:lnTo>
                  <a:lnTo>
                    <a:pt x="21863" y="36934"/>
                  </a:lnTo>
                  <a:lnTo>
                    <a:pt x="19336" y="38800"/>
                  </a:lnTo>
                  <a:lnTo>
                    <a:pt x="16064" y="40837"/>
                  </a:lnTo>
                  <a:lnTo>
                    <a:pt x="12295" y="42990"/>
                  </a:lnTo>
                  <a:lnTo>
                    <a:pt x="8195" y="45218"/>
                  </a:lnTo>
                  <a:lnTo>
                    <a:pt x="5462" y="47498"/>
                  </a:lnTo>
                  <a:lnTo>
                    <a:pt x="3640" y="49811"/>
                  </a:lnTo>
                  <a:lnTo>
                    <a:pt x="2425" y="52147"/>
                  </a:lnTo>
                  <a:lnTo>
                    <a:pt x="1075" y="56860"/>
                  </a:lnTo>
                  <a:lnTo>
                    <a:pt x="475" y="61600"/>
                  </a:lnTo>
                  <a:lnTo>
                    <a:pt x="209" y="66352"/>
                  </a:lnTo>
                  <a:lnTo>
                    <a:pt x="38" y="70961"/>
                  </a:lnTo>
                  <a:lnTo>
                    <a:pt x="0" y="80926"/>
                  </a:lnTo>
                  <a:lnTo>
                    <a:pt x="793" y="82416"/>
                  </a:lnTo>
                  <a:lnTo>
                    <a:pt x="2114" y="83408"/>
                  </a:lnTo>
                  <a:lnTo>
                    <a:pt x="3789" y="84070"/>
                  </a:lnTo>
                  <a:lnTo>
                    <a:pt x="7767" y="86922"/>
                  </a:lnTo>
                  <a:lnTo>
                    <a:pt x="9939" y="88795"/>
                  </a:lnTo>
                  <a:lnTo>
                    <a:pt x="12180" y="90042"/>
                  </a:lnTo>
                  <a:lnTo>
                    <a:pt x="14469" y="90874"/>
                  </a:lnTo>
                  <a:lnTo>
                    <a:pt x="16788" y="91429"/>
                  </a:lnTo>
                  <a:lnTo>
                    <a:pt x="19922" y="91799"/>
                  </a:lnTo>
                  <a:lnTo>
                    <a:pt x="23598" y="92045"/>
                  </a:lnTo>
                  <a:lnTo>
                    <a:pt x="27637" y="92210"/>
                  </a:lnTo>
                  <a:lnTo>
                    <a:pt x="31916" y="93113"/>
                  </a:lnTo>
                  <a:lnTo>
                    <a:pt x="36357" y="94509"/>
                  </a:lnTo>
                  <a:lnTo>
                    <a:pt x="40905" y="96233"/>
                  </a:lnTo>
                  <a:lnTo>
                    <a:pt x="44731" y="97383"/>
                  </a:lnTo>
                  <a:lnTo>
                    <a:pt x="48075" y="98149"/>
                  </a:lnTo>
                  <a:lnTo>
                    <a:pt x="51098" y="98660"/>
                  </a:lnTo>
                  <a:lnTo>
                    <a:pt x="54702" y="99794"/>
                  </a:lnTo>
                  <a:lnTo>
                    <a:pt x="58691" y="101344"/>
                  </a:lnTo>
                  <a:lnTo>
                    <a:pt x="62938" y="103171"/>
                  </a:lnTo>
                  <a:lnTo>
                    <a:pt x="67357" y="104389"/>
                  </a:lnTo>
                  <a:lnTo>
                    <a:pt x="71891" y="105202"/>
                  </a:lnTo>
                  <a:lnTo>
                    <a:pt x="76500" y="105743"/>
                  </a:lnTo>
                  <a:lnTo>
                    <a:pt x="81161" y="106897"/>
                  </a:lnTo>
                  <a:lnTo>
                    <a:pt x="85856" y="108461"/>
                  </a:lnTo>
                  <a:lnTo>
                    <a:pt x="90573" y="110297"/>
                  </a:lnTo>
                  <a:lnTo>
                    <a:pt x="94512" y="112315"/>
                  </a:lnTo>
                  <a:lnTo>
                    <a:pt x="97931" y="114454"/>
                  </a:lnTo>
                  <a:lnTo>
                    <a:pt x="101004" y="116674"/>
                  </a:lnTo>
                  <a:lnTo>
                    <a:pt x="103847" y="118947"/>
                  </a:lnTo>
                  <a:lnTo>
                    <a:pt x="106536" y="121257"/>
                  </a:lnTo>
                  <a:lnTo>
                    <a:pt x="112763" y="126874"/>
                  </a:lnTo>
                  <a:lnTo>
                    <a:pt x="113614" y="131876"/>
                  </a:lnTo>
                  <a:lnTo>
                    <a:pt x="113841" y="135432"/>
                  </a:lnTo>
                  <a:lnTo>
                    <a:pt x="114093" y="141500"/>
                  </a:lnTo>
                  <a:lnTo>
                    <a:pt x="114235" y="149379"/>
                  </a:lnTo>
                  <a:lnTo>
                    <a:pt x="114255" y="151863"/>
                  </a:lnTo>
                  <a:lnTo>
                    <a:pt x="113475" y="154313"/>
                  </a:lnTo>
                  <a:lnTo>
                    <a:pt x="110491" y="159152"/>
                  </a:lnTo>
                  <a:lnTo>
                    <a:pt x="108584" y="160760"/>
                  </a:lnTo>
                  <a:lnTo>
                    <a:pt x="106519" y="161832"/>
                  </a:lnTo>
                  <a:lnTo>
                    <a:pt x="104348" y="162546"/>
                  </a:lnTo>
                  <a:lnTo>
                    <a:pt x="102108" y="163816"/>
                  </a:lnTo>
                  <a:lnTo>
                    <a:pt x="99820" y="165457"/>
                  </a:lnTo>
                  <a:lnTo>
                    <a:pt x="97501" y="167344"/>
                  </a:lnTo>
                  <a:lnTo>
                    <a:pt x="94368" y="169396"/>
                  </a:lnTo>
                  <a:lnTo>
                    <a:pt x="90692" y="171558"/>
                  </a:lnTo>
                  <a:lnTo>
                    <a:pt x="86653" y="173793"/>
                  </a:lnTo>
                  <a:lnTo>
                    <a:pt x="83167" y="175283"/>
                  </a:lnTo>
                  <a:lnTo>
                    <a:pt x="80050" y="176276"/>
                  </a:lnTo>
                  <a:lnTo>
                    <a:pt x="77178" y="176939"/>
                  </a:lnTo>
                  <a:lnTo>
                    <a:pt x="74469" y="177380"/>
                  </a:lnTo>
                  <a:lnTo>
                    <a:pt x="71870" y="177674"/>
                  </a:lnTo>
                  <a:lnTo>
                    <a:pt x="69342" y="177871"/>
                  </a:lnTo>
                  <a:lnTo>
                    <a:pt x="66864" y="177208"/>
                  </a:lnTo>
                  <a:lnTo>
                    <a:pt x="64418" y="175972"/>
                  </a:lnTo>
                  <a:lnTo>
                    <a:pt x="61994" y="174355"/>
                  </a:lnTo>
                  <a:lnTo>
                    <a:pt x="59584" y="173276"/>
                  </a:lnTo>
                  <a:lnTo>
                    <a:pt x="57184" y="172557"/>
                  </a:lnTo>
                  <a:lnTo>
                    <a:pt x="54789" y="172078"/>
                  </a:lnTo>
                  <a:lnTo>
                    <a:pt x="52400" y="170965"/>
                  </a:lnTo>
                  <a:lnTo>
                    <a:pt x="50013" y="169429"/>
                  </a:lnTo>
                  <a:lnTo>
                    <a:pt x="47628" y="167611"/>
                  </a:lnTo>
                  <a:lnTo>
                    <a:pt x="45244" y="166399"/>
                  </a:lnTo>
                  <a:lnTo>
                    <a:pt x="42861" y="165591"/>
                  </a:lnTo>
                  <a:lnTo>
                    <a:pt x="40479" y="165053"/>
                  </a:lnTo>
                  <a:lnTo>
                    <a:pt x="38890" y="163900"/>
                  </a:lnTo>
                  <a:lnTo>
                    <a:pt x="37831" y="162338"/>
                  </a:lnTo>
                  <a:lnTo>
                    <a:pt x="36655" y="158485"/>
                  </a:lnTo>
                  <a:lnTo>
                    <a:pt x="36132" y="154127"/>
                  </a:lnTo>
                  <a:lnTo>
                    <a:pt x="35797" y="148977"/>
                  </a:lnTo>
                  <a:lnTo>
                    <a:pt x="35750" y="142493"/>
                  </a:lnTo>
                  <a:lnTo>
                    <a:pt x="36532" y="139335"/>
                  </a:lnTo>
                  <a:lnTo>
                    <a:pt x="37847" y="136436"/>
                  </a:lnTo>
                  <a:lnTo>
                    <a:pt x="39517" y="133710"/>
                  </a:lnTo>
                  <a:lnTo>
                    <a:pt x="41424" y="130304"/>
                  </a:lnTo>
                  <a:lnTo>
                    <a:pt x="45660" y="122288"/>
                  </a:lnTo>
                  <a:lnTo>
                    <a:pt x="48694" y="118721"/>
                  </a:lnTo>
                  <a:lnTo>
                    <a:pt x="52305" y="115550"/>
                  </a:lnTo>
                  <a:lnTo>
                    <a:pt x="56299" y="112642"/>
                  </a:lnTo>
                  <a:lnTo>
                    <a:pt x="59756" y="109115"/>
                  </a:lnTo>
                  <a:lnTo>
                    <a:pt x="62855" y="105177"/>
                  </a:lnTo>
                  <a:lnTo>
                    <a:pt x="65714" y="100964"/>
                  </a:lnTo>
                  <a:lnTo>
                    <a:pt x="68414" y="96568"/>
                  </a:lnTo>
                  <a:lnTo>
                    <a:pt x="71008" y="92050"/>
                  </a:lnTo>
                  <a:lnTo>
                    <a:pt x="73531" y="87450"/>
                  </a:lnTo>
                  <a:lnTo>
                    <a:pt x="76800" y="83590"/>
                  </a:lnTo>
                  <a:lnTo>
                    <a:pt x="80567" y="80223"/>
                  </a:lnTo>
                  <a:lnTo>
                    <a:pt x="84666" y="77184"/>
                  </a:lnTo>
                  <a:lnTo>
                    <a:pt x="88986" y="73571"/>
                  </a:lnTo>
                  <a:lnTo>
                    <a:pt x="93454" y="69574"/>
                  </a:lnTo>
                  <a:lnTo>
                    <a:pt x="101857" y="61695"/>
                  </a:lnTo>
                  <a:lnTo>
                    <a:pt x="111845" y="52002"/>
                  </a:lnTo>
                  <a:lnTo>
                    <a:pt x="120085" y="43831"/>
                  </a:lnTo>
                  <a:lnTo>
                    <a:pt x="122918" y="40223"/>
                  </a:lnTo>
                  <a:lnTo>
                    <a:pt x="124806" y="37024"/>
                  </a:lnTo>
                  <a:lnTo>
                    <a:pt x="126065" y="34097"/>
                  </a:lnTo>
                  <a:lnTo>
                    <a:pt x="127464" y="28729"/>
                  </a:lnTo>
                  <a:lnTo>
                    <a:pt x="128086" y="23697"/>
                  </a:lnTo>
                  <a:lnTo>
                    <a:pt x="128362" y="18815"/>
                  </a:lnTo>
                  <a:lnTo>
                    <a:pt x="128484" y="13999"/>
                  </a:lnTo>
                  <a:lnTo>
                    <a:pt x="128517" y="11604"/>
                  </a:lnTo>
                  <a:lnTo>
                    <a:pt x="127745" y="10007"/>
                  </a:lnTo>
                  <a:lnTo>
                    <a:pt x="126437" y="8942"/>
                  </a:lnTo>
                  <a:lnTo>
                    <a:pt x="124771" y="8233"/>
                  </a:lnTo>
                  <a:lnTo>
                    <a:pt x="120803" y="5327"/>
                  </a:lnTo>
                  <a:lnTo>
                    <a:pt x="118633" y="3441"/>
                  </a:lnTo>
                  <a:lnTo>
                    <a:pt x="116394" y="2184"/>
                  </a:lnTo>
                  <a:lnTo>
                    <a:pt x="114107" y="1346"/>
                  </a:lnTo>
                  <a:lnTo>
                    <a:pt x="111788" y="787"/>
                  </a:lnTo>
                  <a:lnTo>
                    <a:pt x="108655" y="414"/>
                  </a:lnTo>
                  <a:lnTo>
                    <a:pt x="104979" y="166"/>
                  </a:lnTo>
                  <a:lnTo>
                    <a:pt x="100940" y="0"/>
                  </a:lnTo>
                  <a:lnTo>
                    <a:pt x="97455" y="684"/>
                  </a:lnTo>
                  <a:lnTo>
                    <a:pt x="94337" y="1933"/>
                  </a:lnTo>
                  <a:lnTo>
                    <a:pt x="91465" y="3560"/>
                  </a:lnTo>
                  <a:lnTo>
                    <a:pt x="88756" y="4644"/>
                  </a:lnTo>
                  <a:lnTo>
                    <a:pt x="86156" y="5367"/>
                  </a:lnTo>
                  <a:lnTo>
                    <a:pt x="78576" y="68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0" name="SMARTPenAnnotation194"/>
            <p:cNvSpPr/>
            <p:nvPr/>
          </p:nvSpPr>
          <p:spPr>
            <a:xfrm>
              <a:off x="4664868" y="3622185"/>
              <a:ext cx="7137" cy="42559"/>
            </a:xfrm>
            <a:custGeom>
              <a:avLst/>
              <a:gdLst/>
              <a:ahLst/>
              <a:cxnLst/>
              <a:rect l="0" t="0" r="0" b="0"/>
              <a:pathLst>
                <a:path w="7137" h="42559">
                  <a:moveTo>
                    <a:pt x="0" y="13983"/>
                  </a:moveTo>
                  <a:lnTo>
                    <a:pt x="3793" y="13983"/>
                  </a:lnTo>
                  <a:lnTo>
                    <a:pt x="4910" y="14777"/>
                  </a:lnTo>
                  <a:lnTo>
                    <a:pt x="5655" y="16100"/>
                  </a:lnTo>
                  <a:lnTo>
                    <a:pt x="7057" y="20833"/>
                  </a:lnTo>
                  <a:lnTo>
                    <a:pt x="7086" y="21725"/>
                  </a:lnTo>
                  <a:lnTo>
                    <a:pt x="7136" y="27252"/>
                  </a:lnTo>
                  <a:lnTo>
                    <a:pt x="6345" y="27592"/>
                  </a:lnTo>
                  <a:lnTo>
                    <a:pt x="5024" y="27818"/>
                  </a:lnTo>
                  <a:lnTo>
                    <a:pt x="3349" y="27969"/>
                  </a:lnTo>
                  <a:lnTo>
                    <a:pt x="2233" y="27276"/>
                  </a:lnTo>
                  <a:lnTo>
                    <a:pt x="1489" y="26020"/>
                  </a:lnTo>
                  <a:lnTo>
                    <a:pt x="87" y="21413"/>
                  </a:lnTo>
                  <a:lnTo>
                    <a:pt x="58" y="20524"/>
                  </a:lnTo>
                  <a:lnTo>
                    <a:pt x="0" y="722"/>
                  </a:lnTo>
                  <a:lnTo>
                    <a:pt x="794" y="380"/>
                  </a:lnTo>
                  <a:lnTo>
                    <a:pt x="2117" y="152"/>
                  </a:lnTo>
                  <a:lnTo>
                    <a:pt x="3793" y="0"/>
                  </a:lnTo>
                  <a:lnTo>
                    <a:pt x="4910" y="693"/>
                  </a:lnTo>
                  <a:lnTo>
                    <a:pt x="5655" y="1948"/>
                  </a:lnTo>
                  <a:lnTo>
                    <a:pt x="6850" y="5873"/>
                  </a:lnTo>
                  <a:lnTo>
                    <a:pt x="6154" y="6989"/>
                  </a:lnTo>
                  <a:lnTo>
                    <a:pt x="4897" y="8527"/>
                  </a:lnTo>
                  <a:lnTo>
                    <a:pt x="3264" y="10345"/>
                  </a:lnTo>
                  <a:lnTo>
                    <a:pt x="2176" y="12352"/>
                  </a:lnTo>
                  <a:lnTo>
                    <a:pt x="1451" y="14483"/>
                  </a:lnTo>
                  <a:lnTo>
                    <a:pt x="967" y="16698"/>
                  </a:lnTo>
                  <a:lnTo>
                    <a:pt x="645" y="18968"/>
                  </a:lnTo>
                  <a:lnTo>
                    <a:pt x="430" y="21275"/>
                  </a:lnTo>
                  <a:lnTo>
                    <a:pt x="287" y="23607"/>
                  </a:lnTo>
                  <a:lnTo>
                    <a:pt x="127" y="28315"/>
                  </a:lnTo>
                  <a:lnTo>
                    <a:pt x="17" y="35273"/>
                  </a:lnTo>
                  <a:lnTo>
                    <a:pt x="0" y="425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1" name="SMARTPenAnnotation195"/>
            <p:cNvSpPr/>
            <p:nvPr/>
          </p:nvSpPr>
          <p:spPr>
            <a:xfrm>
              <a:off x="4793551" y="3514725"/>
              <a:ext cx="142682" cy="163886"/>
            </a:xfrm>
            <a:custGeom>
              <a:avLst/>
              <a:gdLst/>
              <a:ahLst/>
              <a:cxnLst/>
              <a:rect l="0" t="0" r="0" b="0"/>
              <a:pathLst>
                <a:path w="142682" h="163886">
                  <a:moveTo>
                    <a:pt x="14192" y="0"/>
                  </a:moveTo>
                  <a:lnTo>
                    <a:pt x="21249" y="0"/>
                  </a:lnTo>
                  <a:lnTo>
                    <a:pt x="21319" y="4909"/>
                  </a:lnTo>
                  <a:lnTo>
                    <a:pt x="21334" y="10641"/>
                  </a:lnTo>
                  <a:lnTo>
                    <a:pt x="20541" y="13444"/>
                  </a:lnTo>
                  <a:lnTo>
                    <a:pt x="19218" y="16900"/>
                  </a:lnTo>
                  <a:lnTo>
                    <a:pt x="17543" y="20792"/>
                  </a:lnTo>
                  <a:lnTo>
                    <a:pt x="16426" y="24180"/>
                  </a:lnTo>
                  <a:lnTo>
                    <a:pt x="15682" y="27232"/>
                  </a:lnTo>
                  <a:lnTo>
                    <a:pt x="15185" y="30061"/>
                  </a:lnTo>
                  <a:lnTo>
                    <a:pt x="14854" y="33534"/>
                  </a:lnTo>
                  <a:lnTo>
                    <a:pt x="14633" y="37437"/>
                  </a:lnTo>
                  <a:lnTo>
                    <a:pt x="14486" y="41627"/>
                  </a:lnTo>
                  <a:lnTo>
                    <a:pt x="13595" y="45213"/>
                  </a:lnTo>
                  <a:lnTo>
                    <a:pt x="12206" y="48398"/>
                  </a:lnTo>
                  <a:lnTo>
                    <a:pt x="10487" y="51316"/>
                  </a:lnTo>
                  <a:lnTo>
                    <a:pt x="9341" y="54848"/>
                  </a:lnTo>
                  <a:lnTo>
                    <a:pt x="8577" y="58790"/>
                  </a:lnTo>
                  <a:lnTo>
                    <a:pt x="8067" y="63006"/>
                  </a:lnTo>
                  <a:lnTo>
                    <a:pt x="6934" y="67404"/>
                  </a:lnTo>
                  <a:lnTo>
                    <a:pt x="5385" y="71923"/>
                  </a:lnTo>
                  <a:lnTo>
                    <a:pt x="3558" y="76524"/>
                  </a:lnTo>
                  <a:lnTo>
                    <a:pt x="2340" y="81178"/>
                  </a:lnTo>
                  <a:lnTo>
                    <a:pt x="1529" y="85869"/>
                  </a:lnTo>
                  <a:lnTo>
                    <a:pt x="987" y="90583"/>
                  </a:lnTo>
                  <a:lnTo>
                    <a:pt x="626" y="95314"/>
                  </a:lnTo>
                  <a:lnTo>
                    <a:pt x="386" y="100055"/>
                  </a:lnTo>
                  <a:lnTo>
                    <a:pt x="47" y="112195"/>
                  </a:lnTo>
                  <a:lnTo>
                    <a:pt x="0" y="115278"/>
                  </a:lnTo>
                  <a:lnTo>
                    <a:pt x="762" y="118921"/>
                  </a:lnTo>
                  <a:lnTo>
                    <a:pt x="2064" y="122937"/>
                  </a:lnTo>
                  <a:lnTo>
                    <a:pt x="3725" y="127201"/>
                  </a:lnTo>
                  <a:lnTo>
                    <a:pt x="4833" y="130838"/>
                  </a:lnTo>
                  <a:lnTo>
                    <a:pt x="5572" y="134057"/>
                  </a:lnTo>
                  <a:lnTo>
                    <a:pt x="6064" y="136996"/>
                  </a:lnTo>
                  <a:lnTo>
                    <a:pt x="7186" y="139749"/>
                  </a:lnTo>
                  <a:lnTo>
                    <a:pt x="8727" y="142378"/>
                  </a:lnTo>
                  <a:lnTo>
                    <a:pt x="12557" y="147416"/>
                  </a:lnTo>
                  <a:lnTo>
                    <a:pt x="16905" y="152302"/>
                  </a:lnTo>
                  <a:lnTo>
                    <a:pt x="21483" y="157119"/>
                  </a:lnTo>
                  <a:lnTo>
                    <a:pt x="23816" y="159514"/>
                  </a:lnTo>
                  <a:lnTo>
                    <a:pt x="26164" y="161111"/>
                  </a:lnTo>
                  <a:lnTo>
                    <a:pt x="28524" y="162176"/>
                  </a:lnTo>
                  <a:lnTo>
                    <a:pt x="30890" y="162886"/>
                  </a:lnTo>
                  <a:lnTo>
                    <a:pt x="34055" y="163360"/>
                  </a:lnTo>
                  <a:lnTo>
                    <a:pt x="37753" y="163675"/>
                  </a:lnTo>
                  <a:lnTo>
                    <a:pt x="41806" y="163885"/>
                  </a:lnTo>
                  <a:lnTo>
                    <a:pt x="45301" y="163231"/>
                  </a:lnTo>
                  <a:lnTo>
                    <a:pt x="48425" y="162002"/>
                  </a:lnTo>
                  <a:lnTo>
                    <a:pt x="51302" y="160389"/>
                  </a:lnTo>
                  <a:lnTo>
                    <a:pt x="54807" y="159313"/>
                  </a:lnTo>
                  <a:lnTo>
                    <a:pt x="58731" y="158596"/>
                  </a:lnTo>
                  <a:lnTo>
                    <a:pt x="62935" y="158118"/>
                  </a:lnTo>
                  <a:lnTo>
                    <a:pt x="67325" y="157005"/>
                  </a:lnTo>
                  <a:lnTo>
                    <a:pt x="71839" y="155470"/>
                  </a:lnTo>
                  <a:lnTo>
                    <a:pt x="76436" y="153653"/>
                  </a:lnTo>
                  <a:lnTo>
                    <a:pt x="81088" y="151648"/>
                  </a:lnTo>
                  <a:lnTo>
                    <a:pt x="90491" y="147303"/>
                  </a:lnTo>
                  <a:lnTo>
                    <a:pt x="94426" y="144239"/>
                  </a:lnTo>
                  <a:lnTo>
                    <a:pt x="97845" y="140610"/>
                  </a:lnTo>
                  <a:lnTo>
                    <a:pt x="100916" y="136602"/>
                  </a:lnTo>
                  <a:lnTo>
                    <a:pt x="104552" y="133137"/>
                  </a:lnTo>
                  <a:lnTo>
                    <a:pt x="108564" y="130033"/>
                  </a:lnTo>
                  <a:lnTo>
                    <a:pt x="112825" y="127170"/>
                  </a:lnTo>
                  <a:lnTo>
                    <a:pt x="116460" y="124467"/>
                  </a:lnTo>
                  <a:lnTo>
                    <a:pt x="119677" y="121872"/>
                  </a:lnTo>
                  <a:lnTo>
                    <a:pt x="122615" y="119348"/>
                  </a:lnTo>
                  <a:lnTo>
                    <a:pt x="125368" y="116871"/>
                  </a:lnTo>
                  <a:lnTo>
                    <a:pt x="130543" y="112003"/>
                  </a:lnTo>
                  <a:lnTo>
                    <a:pt x="132241" y="109593"/>
                  </a:lnTo>
                  <a:lnTo>
                    <a:pt x="134127" y="104799"/>
                  </a:lnTo>
                  <a:lnTo>
                    <a:pt x="137082" y="100023"/>
                  </a:lnTo>
                  <a:lnTo>
                    <a:pt x="141654" y="94282"/>
                  </a:lnTo>
                  <a:lnTo>
                    <a:pt x="142280" y="91380"/>
                  </a:lnTo>
                  <a:lnTo>
                    <a:pt x="142681" y="86841"/>
                  </a:lnTo>
                  <a:lnTo>
                    <a:pt x="140619" y="84104"/>
                  </a:lnTo>
                  <a:lnTo>
                    <a:pt x="138958" y="82263"/>
                  </a:lnTo>
                  <a:lnTo>
                    <a:pt x="137057" y="81036"/>
                  </a:lnTo>
                  <a:lnTo>
                    <a:pt x="132828" y="79672"/>
                  </a:lnTo>
                  <a:lnTo>
                    <a:pt x="130589" y="79308"/>
                  </a:lnTo>
                  <a:lnTo>
                    <a:pt x="128303" y="79066"/>
                  </a:lnTo>
                  <a:lnTo>
                    <a:pt x="125985" y="78904"/>
                  </a:lnTo>
                  <a:lnTo>
                    <a:pt x="122852" y="78796"/>
                  </a:lnTo>
                  <a:lnTo>
                    <a:pt x="108534" y="78623"/>
                  </a:lnTo>
                  <a:lnTo>
                    <a:pt x="97827" y="78589"/>
                  </a:lnTo>
                  <a:lnTo>
                    <a:pt x="94555" y="79380"/>
                  </a:lnTo>
                  <a:lnTo>
                    <a:pt x="90786" y="80701"/>
                  </a:lnTo>
                  <a:lnTo>
                    <a:pt x="86686" y="82375"/>
                  </a:lnTo>
                  <a:lnTo>
                    <a:pt x="83159" y="83492"/>
                  </a:lnTo>
                  <a:lnTo>
                    <a:pt x="80014" y="84236"/>
                  </a:lnTo>
                  <a:lnTo>
                    <a:pt x="77123" y="84732"/>
                  </a:lnTo>
                  <a:lnTo>
                    <a:pt x="74403" y="85857"/>
                  </a:lnTo>
                  <a:lnTo>
                    <a:pt x="71795" y="87400"/>
                  </a:lnTo>
                  <a:lnTo>
                    <a:pt x="69263" y="89223"/>
                  </a:lnTo>
                  <a:lnTo>
                    <a:pt x="66781" y="91232"/>
                  </a:lnTo>
                  <a:lnTo>
                    <a:pt x="64333" y="93365"/>
                  </a:lnTo>
                  <a:lnTo>
                    <a:pt x="61907" y="95580"/>
                  </a:lnTo>
                  <a:lnTo>
                    <a:pt x="57094" y="100159"/>
                  </a:lnTo>
                  <a:lnTo>
                    <a:pt x="54700" y="102491"/>
                  </a:lnTo>
                  <a:lnTo>
                    <a:pt x="52310" y="104046"/>
                  </a:lnTo>
                  <a:lnTo>
                    <a:pt x="49923" y="105083"/>
                  </a:lnTo>
                  <a:lnTo>
                    <a:pt x="47538" y="105774"/>
                  </a:lnTo>
                  <a:lnTo>
                    <a:pt x="45154" y="107028"/>
                  </a:lnTo>
                  <a:lnTo>
                    <a:pt x="42771" y="108658"/>
                  </a:lnTo>
                  <a:lnTo>
                    <a:pt x="40388" y="110539"/>
                  </a:lnTo>
                  <a:lnTo>
                    <a:pt x="38006" y="111792"/>
                  </a:lnTo>
                  <a:lnTo>
                    <a:pt x="35625" y="112628"/>
                  </a:lnTo>
                  <a:lnTo>
                    <a:pt x="33243" y="113185"/>
                  </a:lnTo>
                  <a:lnTo>
                    <a:pt x="31655" y="114350"/>
                  </a:lnTo>
                  <a:lnTo>
                    <a:pt x="30597" y="115921"/>
                  </a:lnTo>
                  <a:lnTo>
                    <a:pt x="29421" y="119782"/>
                  </a:lnTo>
                  <a:lnTo>
                    <a:pt x="28898" y="124145"/>
                  </a:lnTo>
                  <a:lnTo>
                    <a:pt x="29553" y="126419"/>
                  </a:lnTo>
                  <a:lnTo>
                    <a:pt x="32396" y="131063"/>
                  </a:lnTo>
                  <a:lnTo>
                    <a:pt x="34189" y="135773"/>
                  </a:lnTo>
                  <a:lnTo>
                    <a:pt x="34667" y="138140"/>
                  </a:lnTo>
                  <a:lnTo>
                    <a:pt x="37315" y="142887"/>
                  </a:lnTo>
                  <a:lnTo>
                    <a:pt x="39133" y="145264"/>
                  </a:lnTo>
                  <a:lnTo>
                    <a:pt x="41152" y="150022"/>
                  </a:lnTo>
                  <a:lnTo>
                    <a:pt x="42767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2" name="SMARTPenAnnotation196"/>
            <p:cNvSpPr/>
            <p:nvPr/>
          </p:nvSpPr>
          <p:spPr>
            <a:xfrm>
              <a:off x="4986738" y="3500437"/>
              <a:ext cx="120917" cy="156832"/>
            </a:xfrm>
            <a:custGeom>
              <a:avLst/>
              <a:gdLst/>
              <a:ahLst/>
              <a:cxnLst/>
              <a:rect l="0" t="0" r="0" b="0"/>
              <a:pathLst>
                <a:path w="120917" h="156832">
                  <a:moveTo>
                    <a:pt x="71037" y="14288"/>
                  </a:moveTo>
                  <a:lnTo>
                    <a:pt x="60395" y="14288"/>
                  </a:lnTo>
                  <a:lnTo>
                    <a:pt x="58386" y="15081"/>
                  </a:lnTo>
                  <a:lnTo>
                    <a:pt x="56253" y="16404"/>
                  </a:lnTo>
                  <a:lnTo>
                    <a:pt x="54037" y="18080"/>
                  </a:lnTo>
                  <a:lnTo>
                    <a:pt x="50972" y="19991"/>
                  </a:lnTo>
                  <a:lnTo>
                    <a:pt x="47341" y="22058"/>
                  </a:lnTo>
                  <a:lnTo>
                    <a:pt x="43334" y="24230"/>
                  </a:lnTo>
                  <a:lnTo>
                    <a:pt x="39868" y="26472"/>
                  </a:lnTo>
                  <a:lnTo>
                    <a:pt x="36763" y="28761"/>
                  </a:lnTo>
                  <a:lnTo>
                    <a:pt x="33901" y="31080"/>
                  </a:lnTo>
                  <a:lnTo>
                    <a:pt x="30404" y="33420"/>
                  </a:lnTo>
                  <a:lnTo>
                    <a:pt x="26486" y="35774"/>
                  </a:lnTo>
                  <a:lnTo>
                    <a:pt x="16375" y="41463"/>
                  </a:lnTo>
                  <a:lnTo>
                    <a:pt x="12876" y="44357"/>
                  </a:lnTo>
                  <a:lnTo>
                    <a:pt x="10832" y="46240"/>
                  </a:lnTo>
                  <a:lnTo>
                    <a:pt x="6444" y="50449"/>
                  </a:lnTo>
                  <a:lnTo>
                    <a:pt x="951" y="55826"/>
                  </a:lnTo>
                  <a:lnTo>
                    <a:pt x="500" y="57061"/>
                  </a:lnTo>
                  <a:lnTo>
                    <a:pt x="0" y="60550"/>
                  </a:lnTo>
                  <a:lnTo>
                    <a:pt x="660" y="61798"/>
                  </a:lnTo>
                  <a:lnTo>
                    <a:pt x="1894" y="62630"/>
                  </a:lnTo>
                  <a:lnTo>
                    <a:pt x="3510" y="63185"/>
                  </a:lnTo>
                  <a:lnTo>
                    <a:pt x="5382" y="64348"/>
                  </a:lnTo>
                  <a:lnTo>
                    <a:pt x="7423" y="65918"/>
                  </a:lnTo>
                  <a:lnTo>
                    <a:pt x="12609" y="70347"/>
                  </a:lnTo>
                  <a:lnTo>
                    <a:pt x="15436" y="70953"/>
                  </a:lnTo>
                  <a:lnTo>
                    <a:pt x="17301" y="71115"/>
                  </a:lnTo>
                  <a:lnTo>
                    <a:pt x="20131" y="71222"/>
                  </a:lnTo>
                  <a:lnTo>
                    <a:pt x="31700" y="71374"/>
                  </a:lnTo>
                  <a:lnTo>
                    <a:pt x="40589" y="71409"/>
                  </a:lnTo>
                  <a:lnTo>
                    <a:pt x="44388" y="72212"/>
                  </a:lnTo>
                  <a:lnTo>
                    <a:pt x="47715" y="73542"/>
                  </a:lnTo>
                  <a:lnTo>
                    <a:pt x="50726" y="75221"/>
                  </a:lnTo>
                  <a:lnTo>
                    <a:pt x="54321" y="76341"/>
                  </a:lnTo>
                  <a:lnTo>
                    <a:pt x="58305" y="77088"/>
                  </a:lnTo>
                  <a:lnTo>
                    <a:pt x="62549" y="77586"/>
                  </a:lnTo>
                  <a:lnTo>
                    <a:pt x="66966" y="78711"/>
                  </a:lnTo>
                  <a:lnTo>
                    <a:pt x="71498" y="80256"/>
                  </a:lnTo>
                  <a:lnTo>
                    <a:pt x="76107" y="82079"/>
                  </a:lnTo>
                  <a:lnTo>
                    <a:pt x="80767" y="83294"/>
                  </a:lnTo>
                  <a:lnTo>
                    <a:pt x="85461" y="84105"/>
                  </a:lnTo>
                  <a:lnTo>
                    <a:pt x="90178" y="84645"/>
                  </a:lnTo>
                  <a:lnTo>
                    <a:pt x="94116" y="85799"/>
                  </a:lnTo>
                  <a:lnTo>
                    <a:pt x="97536" y="87362"/>
                  </a:lnTo>
                  <a:lnTo>
                    <a:pt x="100609" y="89198"/>
                  </a:lnTo>
                  <a:lnTo>
                    <a:pt x="103451" y="91215"/>
                  </a:lnTo>
                  <a:lnTo>
                    <a:pt x="106140" y="93354"/>
                  </a:lnTo>
                  <a:lnTo>
                    <a:pt x="108726" y="95573"/>
                  </a:lnTo>
                  <a:lnTo>
                    <a:pt x="111245" y="97847"/>
                  </a:lnTo>
                  <a:lnTo>
                    <a:pt x="116159" y="102489"/>
                  </a:lnTo>
                  <a:lnTo>
                    <a:pt x="117787" y="104839"/>
                  </a:lnTo>
                  <a:lnTo>
                    <a:pt x="119596" y="109566"/>
                  </a:lnTo>
                  <a:lnTo>
                    <a:pt x="120078" y="112731"/>
                  </a:lnTo>
                  <a:lnTo>
                    <a:pt x="120400" y="116429"/>
                  </a:lnTo>
                  <a:lnTo>
                    <a:pt x="120757" y="123978"/>
                  </a:lnTo>
                  <a:lnTo>
                    <a:pt x="120916" y="129979"/>
                  </a:lnTo>
                  <a:lnTo>
                    <a:pt x="120165" y="132690"/>
                  </a:lnTo>
                  <a:lnTo>
                    <a:pt x="118870" y="135291"/>
                  </a:lnTo>
                  <a:lnTo>
                    <a:pt x="117213" y="137819"/>
                  </a:lnTo>
                  <a:lnTo>
                    <a:pt x="115314" y="140298"/>
                  </a:lnTo>
                  <a:lnTo>
                    <a:pt x="113255" y="142745"/>
                  </a:lnTo>
                  <a:lnTo>
                    <a:pt x="111088" y="145169"/>
                  </a:lnTo>
                  <a:lnTo>
                    <a:pt x="108850" y="146786"/>
                  </a:lnTo>
                  <a:lnTo>
                    <a:pt x="106565" y="147863"/>
                  </a:lnTo>
                  <a:lnTo>
                    <a:pt x="104247" y="148582"/>
                  </a:lnTo>
                  <a:lnTo>
                    <a:pt x="101908" y="149854"/>
                  </a:lnTo>
                  <a:lnTo>
                    <a:pt x="99555" y="151497"/>
                  </a:lnTo>
                  <a:lnTo>
                    <a:pt x="97192" y="153386"/>
                  </a:lnTo>
                  <a:lnTo>
                    <a:pt x="94824" y="154644"/>
                  </a:lnTo>
                  <a:lnTo>
                    <a:pt x="92451" y="155484"/>
                  </a:lnTo>
                  <a:lnTo>
                    <a:pt x="90075" y="156044"/>
                  </a:lnTo>
                  <a:lnTo>
                    <a:pt x="87697" y="156416"/>
                  </a:lnTo>
                  <a:lnTo>
                    <a:pt x="85319" y="156665"/>
                  </a:lnTo>
                  <a:lnTo>
                    <a:pt x="82939" y="156831"/>
                  </a:lnTo>
                  <a:lnTo>
                    <a:pt x="80559" y="156148"/>
                  </a:lnTo>
                  <a:lnTo>
                    <a:pt x="78179" y="154898"/>
                  </a:lnTo>
                  <a:lnTo>
                    <a:pt x="75798" y="153272"/>
                  </a:lnTo>
                  <a:lnTo>
                    <a:pt x="73417" y="152188"/>
                  </a:lnTo>
                  <a:lnTo>
                    <a:pt x="71036" y="151465"/>
                  </a:lnTo>
                  <a:lnTo>
                    <a:pt x="68655" y="150983"/>
                  </a:lnTo>
                  <a:lnTo>
                    <a:pt x="66274" y="150661"/>
                  </a:lnTo>
                  <a:lnTo>
                    <a:pt x="63893" y="150447"/>
                  </a:lnTo>
                  <a:lnTo>
                    <a:pt x="61512" y="150304"/>
                  </a:lnTo>
                  <a:lnTo>
                    <a:pt x="59924" y="149416"/>
                  </a:lnTo>
                  <a:lnTo>
                    <a:pt x="58866" y="148029"/>
                  </a:lnTo>
                  <a:lnTo>
                    <a:pt x="58160" y="146311"/>
                  </a:lnTo>
                  <a:lnTo>
                    <a:pt x="55260" y="142286"/>
                  </a:lnTo>
                  <a:lnTo>
                    <a:pt x="53375" y="140101"/>
                  </a:lnTo>
                  <a:lnTo>
                    <a:pt x="52118" y="137851"/>
                  </a:lnTo>
                  <a:lnTo>
                    <a:pt x="50722" y="133233"/>
                  </a:lnTo>
                  <a:lnTo>
                    <a:pt x="50350" y="130097"/>
                  </a:lnTo>
                  <a:lnTo>
                    <a:pt x="50102" y="126419"/>
                  </a:lnTo>
                  <a:lnTo>
                    <a:pt x="49936" y="122379"/>
                  </a:lnTo>
                  <a:lnTo>
                    <a:pt x="50620" y="118893"/>
                  </a:lnTo>
                  <a:lnTo>
                    <a:pt x="51869" y="115774"/>
                  </a:lnTo>
                  <a:lnTo>
                    <a:pt x="53496" y="112902"/>
                  </a:lnTo>
                  <a:lnTo>
                    <a:pt x="54580" y="109399"/>
                  </a:lnTo>
                  <a:lnTo>
                    <a:pt x="55303" y="105477"/>
                  </a:lnTo>
                  <a:lnTo>
                    <a:pt x="55785" y="101274"/>
                  </a:lnTo>
                  <a:lnTo>
                    <a:pt x="56900" y="96885"/>
                  </a:lnTo>
                  <a:lnTo>
                    <a:pt x="58437" y="92371"/>
                  </a:lnTo>
                  <a:lnTo>
                    <a:pt x="60256" y="87774"/>
                  </a:lnTo>
                  <a:lnTo>
                    <a:pt x="62262" y="83122"/>
                  </a:lnTo>
                  <a:lnTo>
                    <a:pt x="66607" y="73720"/>
                  </a:lnTo>
                  <a:lnTo>
                    <a:pt x="80591" y="45235"/>
                  </a:lnTo>
                  <a:lnTo>
                    <a:pt x="82168" y="41269"/>
                  </a:lnTo>
                  <a:lnTo>
                    <a:pt x="83221" y="37832"/>
                  </a:lnTo>
                  <a:lnTo>
                    <a:pt x="83922" y="34746"/>
                  </a:lnTo>
                  <a:lnTo>
                    <a:pt x="85183" y="31102"/>
                  </a:lnTo>
                  <a:lnTo>
                    <a:pt x="86817" y="27084"/>
                  </a:lnTo>
                  <a:lnTo>
                    <a:pt x="88701" y="22819"/>
                  </a:lnTo>
                  <a:lnTo>
                    <a:pt x="89956" y="19181"/>
                  </a:lnTo>
                  <a:lnTo>
                    <a:pt x="90793" y="15963"/>
                  </a:lnTo>
                  <a:lnTo>
                    <a:pt x="92137" y="8886"/>
                  </a:lnTo>
                  <a:lnTo>
                    <a:pt x="91453" y="7511"/>
                  </a:lnTo>
                  <a:lnTo>
                    <a:pt x="88578" y="3868"/>
                  </a:lnTo>
                  <a:lnTo>
                    <a:pt x="86288" y="1146"/>
                  </a:lnTo>
                  <a:lnTo>
                    <a:pt x="84379" y="764"/>
                  </a:lnTo>
                  <a:lnTo>
                    <a:pt x="81519" y="509"/>
                  </a:lnTo>
                  <a:lnTo>
                    <a:pt x="73107" y="100"/>
                  </a:lnTo>
                  <a:lnTo>
                    <a:pt x="69840" y="45"/>
                  </a:lnTo>
                  <a:lnTo>
                    <a:pt x="5674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3" name="SMARTPenAnnotation197"/>
            <p:cNvSpPr/>
            <p:nvPr/>
          </p:nvSpPr>
          <p:spPr>
            <a:xfrm>
              <a:off x="5172075" y="3493381"/>
              <a:ext cx="114301" cy="156080"/>
            </a:xfrm>
            <a:custGeom>
              <a:avLst/>
              <a:gdLst/>
              <a:ahLst/>
              <a:cxnLst/>
              <a:rect l="0" t="0" r="0" b="0"/>
              <a:pathLst>
                <a:path w="114301" h="156080">
                  <a:moveTo>
                    <a:pt x="0" y="7056"/>
                  </a:moveTo>
                  <a:lnTo>
                    <a:pt x="23849" y="7056"/>
                  </a:lnTo>
                  <a:lnTo>
                    <a:pt x="26218" y="6262"/>
                  </a:lnTo>
                  <a:lnTo>
                    <a:pt x="28591" y="4939"/>
                  </a:lnTo>
                  <a:lnTo>
                    <a:pt x="30967" y="3264"/>
                  </a:lnTo>
                  <a:lnTo>
                    <a:pt x="33344" y="2147"/>
                  </a:lnTo>
                  <a:lnTo>
                    <a:pt x="35723" y="1402"/>
                  </a:lnTo>
                  <a:lnTo>
                    <a:pt x="38103" y="905"/>
                  </a:lnTo>
                  <a:lnTo>
                    <a:pt x="41277" y="574"/>
                  </a:lnTo>
                  <a:lnTo>
                    <a:pt x="44980" y="354"/>
                  </a:lnTo>
                  <a:lnTo>
                    <a:pt x="52535" y="108"/>
                  </a:lnTo>
                  <a:lnTo>
                    <a:pt x="58538" y="0"/>
                  </a:lnTo>
                  <a:lnTo>
                    <a:pt x="61250" y="764"/>
                  </a:lnTo>
                  <a:lnTo>
                    <a:pt x="63852" y="2068"/>
                  </a:lnTo>
                  <a:lnTo>
                    <a:pt x="66380" y="3731"/>
                  </a:lnTo>
                  <a:lnTo>
                    <a:pt x="68860" y="4839"/>
                  </a:lnTo>
                  <a:lnTo>
                    <a:pt x="71306" y="5578"/>
                  </a:lnTo>
                  <a:lnTo>
                    <a:pt x="73731" y="6071"/>
                  </a:lnTo>
                  <a:lnTo>
                    <a:pt x="75348" y="7193"/>
                  </a:lnTo>
                  <a:lnTo>
                    <a:pt x="76425" y="8735"/>
                  </a:lnTo>
                  <a:lnTo>
                    <a:pt x="77144" y="10557"/>
                  </a:lnTo>
                  <a:lnTo>
                    <a:pt x="78417" y="11771"/>
                  </a:lnTo>
                  <a:lnTo>
                    <a:pt x="80059" y="12580"/>
                  </a:lnTo>
                  <a:lnTo>
                    <a:pt x="81948" y="13120"/>
                  </a:lnTo>
                  <a:lnTo>
                    <a:pt x="83206" y="14274"/>
                  </a:lnTo>
                  <a:lnTo>
                    <a:pt x="84046" y="15837"/>
                  </a:lnTo>
                  <a:lnTo>
                    <a:pt x="84606" y="17672"/>
                  </a:lnTo>
                  <a:lnTo>
                    <a:pt x="87344" y="21829"/>
                  </a:lnTo>
                  <a:lnTo>
                    <a:pt x="89185" y="24048"/>
                  </a:lnTo>
                  <a:lnTo>
                    <a:pt x="89619" y="27115"/>
                  </a:lnTo>
                  <a:lnTo>
                    <a:pt x="89115" y="30748"/>
                  </a:lnTo>
                  <a:lnTo>
                    <a:pt x="87984" y="34757"/>
                  </a:lnTo>
                  <a:lnTo>
                    <a:pt x="86437" y="38223"/>
                  </a:lnTo>
                  <a:lnTo>
                    <a:pt x="84612" y="41328"/>
                  </a:lnTo>
                  <a:lnTo>
                    <a:pt x="82602" y="44191"/>
                  </a:lnTo>
                  <a:lnTo>
                    <a:pt x="81261" y="47688"/>
                  </a:lnTo>
                  <a:lnTo>
                    <a:pt x="80368" y="51606"/>
                  </a:lnTo>
                  <a:lnTo>
                    <a:pt x="79773" y="55806"/>
                  </a:lnTo>
                  <a:lnTo>
                    <a:pt x="78581" y="59400"/>
                  </a:lnTo>
                  <a:lnTo>
                    <a:pt x="76994" y="62589"/>
                  </a:lnTo>
                  <a:lnTo>
                    <a:pt x="75141" y="65509"/>
                  </a:lnTo>
                  <a:lnTo>
                    <a:pt x="73113" y="69044"/>
                  </a:lnTo>
                  <a:lnTo>
                    <a:pt x="68743" y="77204"/>
                  </a:lnTo>
                  <a:lnTo>
                    <a:pt x="66466" y="80809"/>
                  </a:lnTo>
                  <a:lnTo>
                    <a:pt x="64154" y="84006"/>
                  </a:lnTo>
                  <a:lnTo>
                    <a:pt x="61819" y="86931"/>
                  </a:lnTo>
                  <a:lnTo>
                    <a:pt x="58675" y="90469"/>
                  </a:lnTo>
                  <a:lnTo>
                    <a:pt x="50948" y="98633"/>
                  </a:lnTo>
                  <a:lnTo>
                    <a:pt x="41466" y="108361"/>
                  </a:lnTo>
                  <a:lnTo>
                    <a:pt x="37962" y="111105"/>
                  </a:lnTo>
                  <a:lnTo>
                    <a:pt x="34040" y="113729"/>
                  </a:lnTo>
                  <a:lnTo>
                    <a:pt x="29836" y="116271"/>
                  </a:lnTo>
                  <a:lnTo>
                    <a:pt x="26241" y="118760"/>
                  </a:lnTo>
                  <a:lnTo>
                    <a:pt x="23050" y="121213"/>
                  </a:lnTo>
                  <a:lnTo>
                    <a:pt x="20129" y="123642"/>
                  </a:lnTo>
                  <a:lnTo>
                    <a:pt x="17388" y="126055"/>
                  </a:lnTo>
                  <a:lnTo>
                    <a:pt x="7441" y="135363"/>
                  </a:lnTo>
                  <a:lnTo>
                    <a:pt x="7182" y="135607"/>
                  </a:lnTo>
                  <a:lnTo>
                    <a:pt x="7146" y="142123"/>
                  </a:lnTo>
                  <a:lnTo>
                    <a:pt x="7144" y="142700"/>
                  </a:lnTo>
                  <a:lnTo>
                    <a:pt x="9260" y="144865"/>
                  </a:lnTo>
                  <a:lnTo>
                    <a:pt x="10936" y="146554"/>
                  </a:lnTo>
                  <a:lnTo>
                    <a:pt x="12847" y="147679"/>
                  </a:lnTo>
                  <a:lnTo>
                    <a:pt x="14914" y="148430"/>
                  </a:lnTo>
                  <a:lnTo>
                    <a:pt x="17086" y="148930"/>
                  </a:lnTo>
                  <a:lnTo>
                    <a:pt x="19328" y="149264"/>
                  </a:lnTo>
                  <a:lnTo>
                    <a:pt x="21616" y="149486"/>
                  </a:lnTo>
                  <a:lnTo>
                    <a:pt x="23936" y="149635"/>
                  </a:lnTo>
                  <a:lnTo>
                    <a:pt x="30746" y="149799"/>
                  </a:lnTo>
                  <a:lnTo>
                    <a:pt x="44261" y="149905"/>
                  </a:lnTo>
                  <a:lnTo>
                    <a:pt x="47764" y="150707"/>
                  </a:lnTo>
                  <a:lnTo>
                    <a:pt x="51686" y="152036"/>
                  </a:lnTo>
                  <a:lnTo>
                    <a:pt x="55888" y="153716"/>
                  </a:lnTo>
                  <a:lnTo>
                    <a:pt x="59484" y="154835"/>
                  </a:lnTo>
                  <a:lnTo>
                    <a:pt x="62674" y="155582"/>
                  </a:lnTo>
                  <a:lnTo>
                    <a:pt x="65595" y="156079"/>
                  </a:lnTo>
                  <a:lnTo>
                    <a:pt x="69130" y="155617"/>
                  </a:lnTo>
                  <a:lnTo>
                    <a:pt x="73074" y="154516"/>
                  </a:lnTo>
                  <a:lnTo>
                    <a:pt x="77291" y="152987"/>
                  </a:lnTo>
                  <a:lnTo>
                    <a:pt x="81689" y="151968"/>
                  </a:lnTo>
                  <a:lnTo>
                    <a:pt x="86210" y="151289"/>
                  </a:lnTo>
                  <a:lnTo>
                    <a:pt x="90811" y="150837"/>
                  </a:lnTo>
                  <a:lnTo>
                    <a:pt x="94672" y="150535"/>
                  </a:lnTo>
                  <a:lnTo>
                    <a:pt x="98039" y="150334"/>
                  </a:lnTo>
                  <a:lnTo>
                    <a:pt x="103898" y="150110"/>
                  </a:lnTo>
                  <a:lnTo>
                    <a:pt x="114300" y="1499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4" name="SMARTPenAnnotation198"/>
            <p:cNvSpPr/>
            <p:nvPr/>
          </p:nvSpPr>
          <p:spPr>
            <a:xfrm>
              <a:off x="5372423" y="3436143"/>
              <a:ext cx="121121" cy="207074"/>
            </a:xfrm>
            <a:custGeom>
              <a:avLst/>
              <a:gdLst/>
              <a:ahLst/>
              <a:cxnLst/>
              <a:rect l="0" t="0" r="0" b="0"/>
              <a:pathLst>
                <a:path w="121121" h="207074">
                  <a:moveTo>
                    <a:pt x="63970" y="0"/>
                  </a:moveTo>
                  <a:lnTo>
                    <a:pt x="60178" y="0"/>
                  </a:lnTo>
                  <a:lnTo>
                    <a:pt x="59060" y="794"/>
                  </a:lnTo>
                  <a:lnTo>
                    <a:pt x="58316" y="2117"/>
                  </a:lnTo>
                  <a:lnTo>
                    <a:pt x="57819" y="3793"/>
                  </a:lnTo>
                  <a:lnTo>
                    <a:pt x="55151" y="7771"/>
                  </a:lnTo>
                  <a:lnTo>
                    <a:pt x="53328" y="9943"/>
                  </a:lnTo>
                  <a:lnTo>
                    <a:pt x="52113" y="12185"/>
                  </a:lnTo>
                  <a:lnTo>
                    <a:pt x="50763" y="16793"/>
                  </a:lnTo>
                  <a:lnTo>
                    <a:pt x="48046" y="21487"/>
                  </a:lnTo>
                  <a:lnTo>
                    <a:pt x="46211" y="23850"/>
                  </a:lnTo>
                  <a:lnTo>
                    <a:pt x="44193" y="26218"/>
                  </a:lnTo>
                  <a:lnTo>
                    <a:pt x="42054" y="28592"/>
                  </a:lnTo>
                  <a:lnTo>
                    <a:pt x="39835" y="30967"/>
                  </a:lnTo>
                  <a:lnTo>
                    <a:pt x="37561" y="34139"/>
                  </a:lnTo>
                  <a:lnTo>
                    <a:pt x="35252" y="37841"/>
                  </a:lnTo>
                  <a:lnTo>
                    <a:pt x="32918" y="41896"/>
                  </a:lnTo>
                  <a:lnTo>
                    <a:pt x="31363" y="45393"/>
                  </a:lnTo>
                  <a:lnTo>
                    <a:pt x="29634" y="51396"/>
                  </a:lnTo>
                  <a:lnTo>
                    <a:pt x="28380" y="54902"/>
                  </a:lnTo>
                  <a:lnTo>
                    <a:pt x="26749" y="58826"/>
                  </a:lnTo>
                  <a:lnTo>
                    <a:pt x="24869" y="63030"/>
                  </a:lnTo>
                  <a:lnTo>
                    <a:pt x="20663" y="71934"/>
                  </a:lnTo>
                  <a:lnTo>
                    <a:pt x="18430" y="76531"/>
                  </a:lnTo>
                  <a:lnTo>
                    <a:pt x="16941" y="81183"/>
                  </a:lnTo>
                  <a:lnTo>
                    <a:pt x="15949" y="85873"/>
                  </a:lnTo>
                  <a:lnTo>
                    <a:pt x="15287" y="90586"/>
                  </a:lnTo>
                  <a:lnTo>
                    <a:pt x="14052" y="95316"/>
                  </a:lnTo>
                  <a:lnTo>
                    <a:pt x="12435" y="100056"/>
                  </a:lnTo>
                  <a:lnTo>
                    <a:pt x="10564" y="104804"/>
                  </a:lnTo>
                  <a:lnTo>
                    <a:pt x="9316" y="108763"/>
                  </a:lnTo>
                  <a:lnTo>
                    <a:pt x="8484" y="112197"/>
                  </a:lnTo>
                  <a:lnTo>
                    <a:pt x="7929" y="115279"/>
                  </a:lnTo>
                  <a:lnTo>
                    <a:pt x="6766" y="118922"/>
                  </a:lnTo>
                  <a:lnTo>
                    <a:pt x="5196" y="122937"/>
                  </a:lnTo>
                  <a:lnTo>
                    <a:pt x="3357" y="127202"/>
                  </a:lnTo>
                  <a:lnTo>
                    <a:pt x="2130" y="130839"/>
                  </a:lnTo>
                  <a:lnTo>
                    <a:pt x="767" y="136997"/>
                  </a:lnTo>
                  <a:lnTo>
                    <a:pt x="403" y="140544"/>
                  </a:lnTo>
                  <a:lnTo>
                    <a:pt x="161" y="144496"/>
                  </a:lnTo>
                  <a:lnTo>
                    <a:pt x="0" y="148718"/>
                  </a:lnTo>
                  <a:lnTo>
                    <a:pt x="685" y="152327"/>
                  </a:lnTo>
                  <a:lnTo>
                    <a:pt x="3565" y="158453"/>
                  </a:lnTo>
                  <a:lnTo>
                    <a:pt x="7490" y="165938"/>
                  </a:lnTo>
                  <a:lnTo>
                    <a:pt x="9648" y="170157"/>
                  </a:lnTo>
                  <a:lnTo>
                    <a:pt x="11880" y="173763"/>
                  </a:lnTo>
                  <a:lnTo>
                    <a:pt x="14162" y="176961"/>
                  </a:lnTo>
                  <a:lnTo>
                    <a:pt x="16478" y="179886"/>
                  </a:lnTo>
                  <a:lnTo>
                    <a:pt x="19050" y="185254"/>
                  </a:lnTo>
                  <a:lnTo>
                    <a:pt x="19736" y="187796"/>
                  </a:lnTo>
                  <a:lnTo>
                    <a:pt x="21781" y="189491"/>
                  </a:lnTo>
                  <a:lnTo>
                    <a:pt x="24732" y="190622"/>
                  </a:lnTo>
                  <a:lnTo>
                    <a:pt x="28286" y="191375"/>
                  </a:lnTo>
                  <a:lnTo>
                    <a:pt x="31449" y="192671"/>
                  </a:lnTo>
                  <a:lnTo>
                    <a:pt x="34352" y="194329"/>
                  </a:lnTo>
                  <a:lnTo>
                    <a:pt x="37081" y="196227"/>
                  </a:lnTo>
                  <a:lnTo>
                    <a:pt x="40488" y="197494"/>
                  </a:lnTo>
                  <a:lnTo>
                    <a:pt x="44347" y="198337"/>
                  </a:lnTo>
                  <a:lnTo>
                    <a:pt x="48507" y="198900"/>
                  </a:lnTo>
                  <a:lnTo>
                    <a:pt x="52074" y="200069"/>
                  </a:lnTo>
                  <a:lnTo>
                    <a:pt x="55246" y="201642"/>
                  </a:lnTo>
                  <a:lnTo>
                    <a:pt x="58154" y="203484"/>
                  </a:lnTo>
                  <a:lnTo>
                    <a:pt x="60886" y="204713"/>
                  </a:lnTo>
                  <a:lnTo>
                    <a:pt x="63502" y="205531"/>
                  </a:lnTo>
                  <a:lnTo>
                    <a:pt x="66040" y="206078"/>
                  </a:lnTo>
                  <a:lnTo>
                    <a:pt x="69318" y="206441"/>
                  </a:lnTo>
                  <a:lnTo>
                    <a:pt x="73092" y="206684"/>
                  </a:lnTo>
                  <a:lnTo>
                    <a:pt x="80724" y="206954"/>
                  </a:lnTo>
                  <a:lnTo>
                    <a:pt x="86762" y="207073"/>
                  </a:lnTo>
                  <a:lnTo>
                    <a:pt x="90278" y="206311"/>
                  </a:lnTo>
                  <a:lnTo>
                    <a:pt x="94209" y="205010"/>
                  </a:lnTo>
                  <a:lnTo>
                    <a:pt x="98417" y="203348"/>
                  </a:lnTo>
                  <a:lnTo>
                    <a:pt x="102016" y="202241"/>
                  </a:lnTo>
                  <a:lnTo>
                    <a:pt x="105209" y="201502"/>
                  </a:lnTo>
                  <a:lnTo>
                    <a:pt x="108131" y="201010"/>
                  </a:lnTo>
                  <a:lnTo>
                    <a:pt x="110873" y="200682"/>
                  </a:lnTo>
                  <a:lnTo>
                    <a:pt x="113496" y="200463"/>
                  </a:lnTo>
                  <a:lnTo>
                    <a:pt x="12112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5" name="SMARTPenAnnotation199"/>
            <p:cNvSpPr/>
            <p:nvPr/>
          </p:nvSpPr>
          <p:spPr>
            <a:xfrm>
              <a:off x="5529262" y="3436143"/>
              <a:ext cx="7058" cy="171451"/>
            </a:xfrm>
            <a:custGeom>
              <a:avLst/>
              <a:gdLst/>
              <a:ahLst/>
              <a:cxnLst/>
              <a:rect l="0" t="0" r="0" b="0"/>
              <a:pathLst>
                <a:path w="7058" h="171451">
                  <a:moveTo>
                    <a:pt x="0" y="0"/>
                  </a:moveTo>
                  <a:lnTo>
                    <a:pt x="0" y="54896"/>
                  </a:lnTo>
                  <a:lnTo>
                    <a:pt x="794" y="59616"/>
                  </a:lnTo>
                  <a:lnTo>
                    <a:pt x="2117" y="64351"/>
                  </a:lnTo>
                  <a:lnTo>
                    <a:pt x="3792" y="69094"/>
                  </a:lnTo>
                  <a:lnTo>
                    <a:pt x="4910" y="74638"/>
                  </a:lnTo>
                  <a:lnTo>
                    <a:pt x="5654" y="80715"/>
                  </a:lnTo>
                  <a:lnTo>
                    <a:pt x="6151" y="87148"/>
                  </a:lnTo>
                  <a:lnTo>
                    <a:pt x="6482" y="93024"/>
                  </a:lnTo>
                  <a:lnTo>
                    <a:pt x="6850" y="103786"/>
                  </a:lnTo>
                  <a:lnTo>
                    <a:pt x="7057" y="118769"/>
                  </a:lnTo>
                  <a:lnTo>
                    <a:pt x="6292" y="123630"/>
                  </a:lnTo>
                  <a:lnTo>
                    <a:pt x="4988" y="128458"/>
                  </a:lnTo>
                  <a:lnTo>
                    <a:pt x="3325" y="133263"/>
                  </a:lnTo>
                  <a:lnTo>
                    <a:pt x="2217" y="137261"/>
                  </a:lnTo>
                  <a:lnTo>
                    <a:pt x="1478" y="140720"/>
                  </a:lnTo>
                  <a:lnTo>
                    <a:pt x="985" y="143820"/>
                  </a:lnTo>
                  <a:lnTo>
                    <a:pt x="657" y="146680"/>
                  </a:lnTo>
                  <a:lnTo>
                    <a:pt x="438" y="149380"/>
                  </a:lnTo>
                  <a:lnTo>
                    <a:pt x="292" y="151975"/>
                  </a:lnTo>
                  <a:lnTo>
                    <a:pt x="130" y="156974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6" name="SMARTPenAnnotation200"/>
            <p:cNvSpPr/>
            <p:nvPr/>
          </p:nvSpPr>
          <p:spPr>
            <a:xfrm>
              <a:off x="5514975" y="3450441"/>
              <a:ext cx="139568" cy="128578"/>
            </a:xfrm>
            <a:custGeom>
              <a:avLst/>
              <a:gdLst/>
              <a:ahLst/>
              <a:cxnLst/>
              <a:rect l="0" t="0" r="0" b="0"/>
              <a:pathLst>
                <a:path w="139568" h="128578">
                  <a:moveTo>
                    <a:pt x="0" y="28565"/>
                  </a:moveTo>
                  <a:lnTo>
                    <a:pt x="0" y="17716"/>
                  </a:lnTo>
                  <a:lnTo>
                    <a:pt x="794" y="16570"/>
                  </a:lnTo>
                  <a:lnTo>
                    <a:pt x="2116" y="15805"/>
                  </a:lnTo>
                  <a:lnTo>
                    <a:pt x="5703" y="14957"/>
                  </a:lnTo>
                  <a:lnTo>
                    <a:pt x="9942" y="14579"/>
                  </a:lnTo>
                  <a:lnTo>
                    <a:pt x="12184" y="13685"/>
                  </a:lnTo>
                  <a:lnTo>
                    <a:pt x="14473" y="12295"/>
                  </a:lnTo>
                  <a:lnTo>
                    <a:pt x="16792" y="10574"/>
                  </a:lnTo>
                  <a:lnTo>
                    <a:pt x="19926" y="8634"/>
                  </a:lnTo>
                  <a:lnTo>
                    <a:pt x="23603" y="6546"/>
                  </a:lnTo>
                  <a:lnTo>
                    <a:pt x="27641" y="4361"/>
                  </a:lnTo>
                  <a:lnTo>
                    <a:pt x="31921" y="2904"/>
                  </a:lnTo>
                  <a:lnTo>
                    <a:pt x="36362" y="1932"/>
                  </a:lnTo>
                  <a:lnTo>
                    <a:pt x="40910" y="1285"/>
                  </a:lnTo>
                  <a:lnTo>
                    <a:pt x="44736" y="853"/>
                  </a:lnTo>
                  <a:lnTo>
                    <a:pt x="48080" y="566"/>
                  </a:lnTo>
                  <a:lnTo>
                    <a:pt x="51103" y="373"/>
                  </a:lnTo>
                  <a:lnTo>
                    <a:pt x="58696" y="160"/>
                  </a:lnTo>
                  <a:lnTo>
                    <a:pt x="84427" y="0"/>
                  </a:lnTo>
                  <a:lnTo>
                    <a:pt x="87241" y="790"/>
                  </a:lnTo>
                  <a:lnTo>
                    <a:pt x="89117" y="2111"/>
                  </a:lnTo>
                  <a:lnTo>
                    <a:pt x="91995" y="5695"/>
                  </a:lnTo>
                  <a:lnTo>
                    <a:pt x="93873" y="7762"/>
                  </a:lnTo>
                  <a:lnTo>
                    <a:pt x="95920" y="9934"/>
                  </a:lnTo>
                  <a:lnTo>
                    <a:pt x="97284" y="12175"/>
                  </a:lnTo>
                  <a:lnTo>
                    <a:pt x="98194" y="14464"/>
                  </a:lnTo>
                  <a:lnTo>
                    <a:pt x="98799" y="16783"/>
                  </a:lnTo>
                  <a:lnTo>
                    <a:pt x="98410" y="19123"/>
                  </a:lnTo>
                  <a:lnTo>
                    <a:pt x="97357" y="21476"/>
                  </a:lnTo>
                  <a:lnTo>
                    <a:pt x="95860" y="23839"/>
                  </a:lnTo>
                  <a:lnTo>
                    <a:pt x="94069" y="27002"/>
                  </a:lnTo>
                  <a:lnTo>
                    <a:pt x="89963" y="34750"/>
                  </a:lnTo>
                  <a:lnTo>
                    <a:pt x="83188" y="48036"/>
                  </a:lnTo>
                  <a:lnTo>
                    <a:pt x="80065" y="51071"/>
                  </a:lnTo>
                  <a:lnTo>
                    <a:pt x="76395" y="53094"/>
                  </a:lnTo>
                  <a:lnTo>
                    <a:pt x="72361" y="54443"/>
                  </a:lnTo>
                  <a:lnTo>
                    <a:pt x="68878" y="56136"/>
                  </a:lnTo>
                  <a:lnTo>
                    <a:pt x="65763" y="58058"/>
                  </a:lnTo>
                  <a:lnTo>
                    <a:pt x="62891" y="60133"/>
                  </a:lnTo>
                  <a:lnTo>
                    <a:pt x="60184" y="62310"/>
                  </a:lnTo>
                  <a:lnTo>
                    <a:pt x="57585" y="64556"/>
                  </a:lnTo>
                  <a:lnTo>
                    <a:pt x="55058" y="66846"/>
                  </a:lnTo>
                  <a:lnTo>
                    <a:pt x="52580" y="68373"/>
                  </a:lnTo>
                  <a:lnTo>
                    <a:pt x="50135" y="69391"/>
                  </a:lnTo>
                  <a:lnTo>
                    <a:pt x="42869" y="71425"/>
                  </a:lnTo>
                  <a:lnTo>
                    <a:pt x="42865" y="71426"/>
                  </a:lnTo>
                  <a:lnTo>
                    <a:pt x="52806" y="71427"/>
                  </a:lnTo>
                  <a:lnTo>
                    <a:pt x="55047" y="70634"/>
                  </a:lnTo>
                  <a:lnTo>
                    <a:pt x="57336" y="69311"/>
                  </a:lnTo>
                  <a:lnTo>
                    <a:pt x="59655" y="67635"/>
                  </a:lnTo>
                  <a:lnTo>
                    <a:pt x="62789" y="66518"/>
                  </a:lnTo>
                  <a:lnTo>
                    <a:pt x="66465" y="65773"/>
                  </a:lnTo>
                  <a:lnTo>
                    <a:pt x="70504" y="65276"/>
                  </a:lnTo>
                  <a:lnTo>
                    <a:pt x="73990" y="64945"/>
                  </a:lnTo>
                  <a:lnTo>
                    <a:pt x="77108" y="64725"/>
                  </a:lnTo>
                  <a:lnTo>
                    <a:pt x="79980" y="64578"/>
                  </a:lnTo>
                  <a:lnTo>
                    <a:pt x="82689" y="65273"/>
                  </a:lnTo>
                  <a:lnTo>
                    <a:pt x="85288" y="66531"/>
                  </a:lnTo>
                  <a:lnTo>
                    <a:pt x="87815" y="68163"/>
                  </a:lnTo>
                  <a:lnTo>
                    <a:pt x="91087" y="69251"/>
                  </a:lnTo>
                  <a:lnTo>
                    <a:pt x="94856" y="69977"/>
                  </a:lnTo>
                  <a:lnTo>
                    <a:pt x="98956" y="70460"/>
                  </a:lnTo>
                  <a:lnTo>
                    <a:pt x="102483" y="70783"/>
                  </a:lnTo>
                  <a:lnTo>
                    <a:pt x="105628" y="70997"/>
                  </a:lnTo>
                  <a:lnTo>
                    <a:pt x="108518" y="71141"/>
                  </a:lnTo>
                  <a:lnTo>
                    <a:pt x="111239" y="72030"/>
                  </a:lnTo>
                  <a:lnTo>
                    <a:pt x="113847" y="73417"/>
                  </a:lnTo>
                  <a:lnTo>
                    <a:pt x="116379" y="75135"/>
                  </a:lnTo>
                  <a:lnTo>
                    <a:pt x="118861" y="77074"/>
                  </a:lnTo>
                  <a:lnTo>
                    <a:pt x="121310" y="79160"/>
                  </a:lnTo>
                  <a:lnTo>
                    <a:pt x="123735" y="81345"/>
                  </a:lnTo>
                  <a:lnTo>
                    <a:pt x="126146" y="82802"/>
                  </a:lnTo>
                  <a:lnTo>
                    <a:pt x="128547" y="83773"/>
                  </a:lnTo>
                  <a:lnTo>
                    <a:pt x="130942" y="84420"/>
                  </a:lnTo>
                  <a:lnTo>
                    <a:pt x="132538" y="85645"/>
                  </a:lnTo>
                  <a:lnTo>
                    <a:pt x="133603" y="87256"/>
                  </a:lnTo>
                  <a:lnTo>
                    <a:pt x="134312" y="89123"/>
                  </a:lnTo>
                  <a:lnTo>
                    <a:pt x="135578" y="90369"/>
                  </a:lnTo>
                  <a:lnTo>
                    <a:pt x="137217" y="91199"/>
                  </a:lnTo>
                  <a:lnTo>
                    <a:pt x="139103" y="91752"/>
                  </a:lnTo>
                  <a:lnTo>
                    <a:pt x="139567" y="92915"/>
                  </a:lnTo>
                  <a:lnTo>
                    <a:pt x="139082" y="94483"/>
                  </a:lnTo>
                  <a:lnTo>
                    <a:pt x="136393" y="98912"/>
                  </a:lnTo>
                  <a:lnTo>
                    <a:pt x="133908" y="101634"/>
                  </a:lnTo>
                  <a:lnTo>
                    <a:pt x="125846" y="109850"/>
                  </a:lnTo>
                  <a:lnTo>
                    <a:pt x="118955" y="116767"/>
                  </a:lnTo>
                  <a:lnTo>
                    <a:pt x="115816" y="118322"/>
                  </a:lnTo>
                  <a:lnTo>
                    <a:pt x="112136" y="119359"/>
                  </a:lnTo>
                  <a:lnTo>
                    <a:pt x="108094" y="120051"/>
                  </a:lnTo>
                  <a:lnTo>
                    <a:pt x="103813" y="121305"/>
                  </a:lnTo>
                  <a:lnTo>
                    <a:pt x="99371" y="122936"/>
                  </a:lnTo>
                  <a:lnTo>
                    <a:pt x="94822" y="124816"/>
                  </a:lnTo>
                  <a:lnTo>
                    <a:pt x="90996" y="126070"/>
                  </a:lnTo>
                  <a:lnTo>
                    <a:pt x="87651" y="126906"/>
                  </a:lnTo>
                  <a:lnTo>
                    <a:pt x="84628" y="127463"/>
                  </a:lnTo>
                  <a:lnTo>
                    <a:pt x="81818" y="127834"/>
                  </a:lnTo>
                  <a:lnTo>
                    <a:pt x="79152" y="128082"/>
                  </a:lnTo>
                  <a:lnTo>
                    <a:pt x="76580" y="128247"/>
                  </a:lnTo>
                  <a:lnTo>
                    <a:pt x="71606" y="128430"/>
                  </a:lnTo>
                  <a:lnTo>
                    <a:pt x="61946" y="128548"/>
                  </a:lnTo>
                  <a:lnTo>
                    <a:pt x="42862" y="1285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7" name="SMARTPenAnnotation201"/>
            <p:cNvSpPr/>
            <p:nvPr/>
          </p:nvSpPr>
          <p:spPr>
            <a:xfrm>
              <a:off x="5679326" y="3457575"/>
              <a:ext cx="114256" cy="121413"/>
            </a:xfrm>
            <a:custGeom>
              <a:avLst/>
              <a:gdLst/>
              <a:ahLst/>
              <a:cxnLst/>
              <a:rect l="0" t="0" r="0" b="0"/>
              <a:pathLst>
                <a:path w="114256" h="121413">
                  <a:moveTo>
                    <a:pt x="85680" y="0"/>
                  </a:moveTo>
                  <a:lnTo>
                    <a:pt x="75038" y="0"/>
                  </a:lnTo>
                  <a:lnTo>
                    <a:pt x="73823" y="793"/>
                  </a:lnTo>
                  <a:lnTo>
                    <a:pt x="73012" y="2116"/>
                  </a:lnTo>
                  <a:lnTo>
                    <a:pt x="72473" y="3792"/>
                  </a:lnTo>
                  <a:lnTo>
                    <a:pt x="71319" y="4909"/>
                  </a:lnTo>
                  <a:lnTo>
                    <a:pt x="69756" y="5654"/>
                  </a:lnTo>
                  <a:lnTo>
                    <a:pt x="67920" y="6150"/>
                  </a:lnTo>
                  <a:lnTo>
                    <a:pt x="65109" y="7275"/>
                  </a:lnTo>
                  <a:lnTo>
                    <a:pt x="61647" y="8819"/>
                  </a:lnTo>
                  <a:lnTo>
                    <a:pt x="57752" y="10641"/>
                  </a:lnTo>
                  <a:lnTo>
                    <a:pt x="54362" y="13444"/>
                  </a:lnTo>
                  <a:lnTo>
                    <a:pt x="51307" y="16900"/>
                  </a:lnTo>
                  <a:lnTo>
                    <a:pt x="48477" y="20792"/>
                  </a:lnTo>
                  <a:lnTo>
                    <a:pt x="45003" y="24180"/>
                  </a:lnTo>
                  <a:lnTo>
                    <a:pt x="41100" y="27232"/>
                  </a:lnTo>
                  <a:lnTo>
                    <a:pt x="36909" y="30061"/>
                  </a:lnTo>
                  <a:lnTo>
                    <a:pt x="33322" y="33534"/>
                  </a:lnTo>
                  <a:lnTo>
                    <a:pt x="30137" y="37437"/>
                  </a:lnTo>
                  <a:lnTo>
                    <a:pt x="27221" y="41627"/>
                  </a:lnTo>
                  <a:lnTo>
                    <a:pt x="23688" y="46007"/>
                  </a:lnTo>
                  <a:lnTo>
                    <a:pt x="19746" y="50515"/>
                  </a:lnTo>
                  <a:lnTo>
                    <a:pt x="15530" y="55108"/>
                  </a:lnTo>
                  <a:lnTo>
                    <a:pt x="11926" y="59757"/>
                  </a:lnTo>
                  <a:lnTo>
                    <a:pt x="8729" y="64444"/>
                  </a:lnTo>
                  <a:lnTo>
                    <a:pt x="5804" y="69156"/>
                  </a:lnTo>
                  <a:lnTo>
                    <a:pt x="3855" y="73885"/>
                  </a:lnTo>
                  <a:lnTo>
                    <a:pt x="2555" y="78625"/>
                  </a:lnTo>
                  <a:lnTo>
                    <a:pt x="1688" y="83373"/>
                  </a:lnTo>
                  <a:lnTo>
                    <a:pt x="1110" y="87332"/>
                  </a:lnTo>
                  <a:lnTo>
                    <a:pt x="725" y="90765"/>
                  </a:lnTo>
                  <a:lnTo>
                    <a:pt x="468" y="93847"/>
                  </a:lnTo>
                  <a:lnTo>
                    <a:pt x="297" y="97490"/>
                  </a:lnTo>
                  <a:lnTo>
                    <a:pt x="0" y="111773"/>
                  </a:lnTo>
                  <a:lnTo>
                    <a:pt x="779" y="113408"/>
                  </a:lnTo>
                  <a:lnTo>
                    <a:pt x="2092" y="115293"/>
                  </a:lnTo>
                  <a:lnTo>
                    <a:pt x="3760" y="117343"/>
                  </a:lnTo>
                  <a:lnTo>
                    <a:pt x="6461" y="118710"/>
                  </a:lnTo>
                  <a:lnTo>
                    <a:pt x="9848" y="119621"/>
                  </a:lnTo>
                  <a:lnTo>
                    <a:pt x="13694" y="120228"/>
                  </a:lnTo>
                  <a:lnTo>
                    <a:pt x="17052" y="120633"/>
                  </a:lnTo>
                  <a:lnTo>
                    <a:pt x="20084" y="120903"/>
                  </a:lnTo>
                  <a:lnTo>
                    <a:pt x="22899" y="121083"/>
                  </a:lnTo>
                  <a:lnTo>
                    <a:pt x="28145" y="121283"/>
                  </a:lnTo>
                  <a:lnTo>
                    <a:pt x="33915" y="121372"/>
                  </a:lnTo>
                  <a:lnTo>
                    <a:pt x="41771" y="121412"/>
                  </a:lnTo>
                  <a:lnTo>
                    <a:pt x="46089" y="120629"/>
                  </a:lnTo>
                  <a:lnTo>
                    <a:pt x="50554" y="119313"/>
                  </a:lnTo>
                  <a:lnTo>
                    <a:pt x="55119" y="117642"/>
                  </a:lnTo>
                  <a:lnTo>
                    <a:pt x="59750" y="115734"/>
                  </a:lnTo>
                  <a:lnTo>
                    <a:pt x="64424" y="113669"/>
                  </a:lnTo>
                  <a:lnTo>
                    <a:pt x="73852" y="109256"/>
                  </a:lnTo>
                  <a:lnTo>
                    <a:pt x="97596" y="97594"/>
                  </a:lnTo>
                  <a:lnTo>
                    <a:pt x="101562" y="95225"/>
                  </a:lnTo>
                  <a:lnTo>
                    <a:pt x="104999" y="92852"/>
                  </a:lnTo>
                  <a:lnTo>
                    <a:pt x="114255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8" name="SMARTPenAnnotation202"/>
            <p:cNvSpPr/>
            <p:nvPr/>
          </p:nvSpPr>
          <p:spPr>
            <a:xfrm>
              <a:off x="5807868" y="3393281"/>
              <a:ext cx="110976" cy="271463"/>
            </a:xfrm>
            <a:custGeom>
              <a:avLst/>
              <a:gdLst/>
              <a:ahLst/>
              <a:cxnLst/>
              <a:rect l="0" t="0" r="0" b="0"/>
              <a:pathLst>
                <a:path w="110976" h="271463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6"/>
                  </a:lnTo>
                  <a:lnTo>
                    <a:pt x="6151" y="3792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1857" y="12185"/>
                  </a:lnTo>
                  <a:lnTo>
                    <a:pt x="13208" y="16792"/>
                  </a:lnTo>
                  <a:lnTo>
                    <a:pt x="15156" y="19132"/>
                  </a:lnTo>
                  <a:lnTo>
                    <a:pt x="18041" y="21486"/>
                  </a:lnTo>
                  <a:lnTo>
                    <a:pt x="21552" y="23849"/>
                  </a:lnTo>
                  <a:lnTo>
                    <a:pt x="24687" y="27012"/>
                  </a:lnTo>
                  <a:lnTo>
                    <a:pt x="27571" y="30708"/>
                  </a:lnTo>
                  <a:lnTo>
                    <a:pt x="30287" y="34759"/>
                  </a:lnTo>
                  <a:lnTo>
                    <a:pt x="33685" y="38254"/>
                  </a:lnTo>
                  <a:lnTo>
                    <a:pt x="37538" y="41377"/>
                  </a:lnTo>
                  <a:lnTo>
                    <a:pt x="41694" y="44254"/>
                  </a:lnTo>
                  <a:lnTo>
                    <a:pt x="45259" y="47758"/>
                  </a:lnTo>
                  <a:lnTo>
                    <a:pt x="48429" y="51683"/>
                  </a:lnTo>
                  <a:lnTo>
                    <a:pt x="51336" y="55886"/>
                  </a:lnTo>
                  <a:lnTo>
                    <a:pt x="54862" y="59483"/>
                  </a:lnTo>
                  <a:lnTo>
                    <a:pt x="58800" y="62674"/>
                  </a:lnTo>
                  <a:lnTo>
                    <a:pt x="63012" y="65595"/>
                  </a:lnTo>
                  <a:lnTo>
                    <a:pt x="66614" y="69130"/>
                  </a:lnTo>
                  <a:lnTo>
                    <a:pt x="69810" y="73074"/>
                  </a:lnTo>
                  <a:lnTo>
                    <a:pt x="80216" y="88327"/>
                  </a:lnTo>
                  <a:lnTo>
                    <a:pt x="84434" y="94603"/>
                  </a:lnTo>
                  <a:lnTo>
                    <a:pt x="88039" y="99581"/>
                  </a:lnTo>
                  <a:lnTo>
                    <a:pt x="91237" y="103693"/>
                  </a:lnTo>
                  <a:lnTo>
                    <a:pt x="94162" y="107229"/>
                  </a:lnTo>
                  <a:lnTo>
                    <a:pt x="96906" y="111967"/>
                  </a:lnTo>
                  <a:lnTo>
                    <a:pt x="99529" y="117507"/>
                  </a:lnTo>
                  <a:lnTo>
                    <a:pt x="102072" y="123582"/>
                  </a:lnTo>
                  <a:lnTo>
                    <a:pt x="103766" y="129219"/>
                  </a:lnTo>
                  <a:lnTo>
                    <a:pt x="104897" y="134565"/>
                  </a:lnTo>
                  <a:lnTo>
                    <a:pt x="105650" y="139716"/>
                  </a:lnTo>
                  <a:lnTo>
                    <a:pt x="106946" y="144738"/>
                  </a:lnTo>
                  <a:lnTo>
                    <a:pt x="108604" y="149673"/>
                  </a:lnTo>
                  <a:lnTo>
                    <a:pt x="110502" y="154551"/>
                  </a:lnTo>
                  <a:lnTo>
                    <a:pt x="110975" y="159390"/>
                  </a:lnTo>
                  <a:lnTo>
                    <a:pt x="110496" y="164204"/>
                  </a:lnTo>
                  <a:lnTo>
                    <a:pt x="109383" y="169000"/>
                  </a:lnTo>
                  <a:lnTo>
                    <a:pt x="107847" y="173786"/>
                  </a:lnTo>
                  <a:lnTo>
                    <a:pt x="106029" y="178563"/>
                  </a:lnTo>
                  <a:lnTo>
                    <a:pt x="104024" y="183336"/>
                  </a:lnTo>
                  <a:lnTo>
                    <a:pt x="102687" y="188105"/>
                  </a:lnTo>
                  <a:lnTo>
                    <a:pt x="101796" y="192872"/>
                  </a:lnTo>
                  <a:lnTo>
                    <a:pt x="101201" y="197638"/>
                  </a:lnTo>
                  <a:lnTo>
                    <a:pt x="100012" y="202402"/>
                  </a:lnTo>
                  <a:lnTo>
                    <a:pt x="98424" y="207166"/>
                  </a:lnTo>
                  <a:lnTo>
                    <a:pt x="96573" y="211929"/>
                  </a:lnTo>
                  <a:lnTo>
                    <a:pt x="94544" y="216692"/>
                  </a:lnTo>
                  <a:lnTo>
                    <a:pt x="90174" y="226218"/>
                  </a:lnTo>
                  <a:lnTo>
                    <a:pt x="87103" y="230981"/>
                  </a:lnTo>
                  <a:lnTo>
                    <a:pt x="83469" y="235743"/>
                  </a:lnTo>
                  <a:lnTo>
                    <a:pt x="79459" y="240506"/>
                  </a:lnTo>
                  <a:lnTo>
                    <a:pt x="75992" y="244475"/>
                  </a:lnTo>
                  <a:lnTo>
                    <a:pt x="70022" y="251001"/>
                  </a:lnTo>
                  <a:lnTo>
                    <a:pt x="66525" y="253853"/>
                  </a:lnTo>
                  <a:lnTo>
                    <a:pt x="62607" y="256548"/>
                  </a:lnTo>
                  <a:lnTo>
                    <a:pt x="58406" y="259138"/>
                  </a:lnTo>
                  <a:lnTo>
                    <a:pt x="54813" y="261659"/>
                  </a:lnTo>
                  <a:lnTo>
                    <a:pt x="51623" y="264133"/>
                  </a:lnTo>
                  <a:lnTo>
                    <a:pt x="48703" y="266576"/>
                  </a:lnTo>
                  <a:lnTo>
                    <a:pt x="45963" y="268205"/>
                  </a:lnTo>
                  <a:lnTo>
                    <a:pt x="43342" y="269290"/>
                  </a:lnTo>
                  <a:lnTo>
                    <a:pt x="40801" y="270015"/>
                  </a:lnTo>
                  <a:lnTo>
                    <a:pt x="38313" y="270497"/>
                  </a:lnTo>
                  <a:lnTo>
                    <a:pt x="35861" y="270819"/>
                  </a:lnTo>
                  <a:lnTo>
                    <a:pt x="33432" y="271033"/>
                  </a:lnTo>
                  <a:lnTo>
                    <a:pt x="31020" y="271176"/>
                  </a:lnTo>
                  <a:lnTo>
                    <a:pt x="21852" y="271451"/>
                  </a:lnTo>
                  <a:lnTo>
                    <a:pt x="21432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9" name="SMARTPenAnnotation203"/>
            <p:cNvSpPr/>
            <p:nvPr/>
          </p:nvSpPr>
          <p:spPr>
            <a:xfrm>
              <a:off x="5993606" y="3493293"/>
              <a:ext cx="150020" cy="21433"/>
            </a:xfrm>
            <a:custGeom>
              <a:avLst/>
              <a:gdLst/>
              <a:ahLst/>
              <a:cxnLst/>
              <a:rect l="0" t="0" r="0" b="0"/>
              <a:pathLst>
                <a:path w="150020" h="21433">
                  <a:moveTo>
                    <a:pt x="0" y="0"/>
                  </a:moveTo>
                  <a:lnTo>
                    <a:pt x="62019" y="0"/>
                  </a:lnTo>
                  <a:lnTo>
                    <a:pt x="66746" y="794"/>
                  </a:lnTo>
                  <a:lnTo>
                    <a:pt x="71485" y="2117"/>
                  </a:lnTo>
                  <a:lnTo>
                    <a:pt x="76231" y="3793"/>
                  </a:lnTo>
                  <a:lnTo>
                    <a:pt x="80984" y="4910"/>
                  </a:lnTo>
                  <a:lnTo>
                    <a:pt x="85739" y="5655"/>
                  </a:lnTo>
                  <a:lnTo>
                    <a:pt x="90497" y="6151"/>
                  </a:lnTo>
                  <a:lnTo>
                    <a:pt x="95256" y="6482"/>
                  </a:lnTo>
                  <a:lnTo>
                    <a:pt x="100017" y="6703"/>
                  </a:lnTo>
                  <a:lnTo>
                    <a:pt x="104777" y="6850"/>
                  </a:lnTo>
                  <a:lnTo>
                    <a:pt x="108745" y="7742"/>
                  </a:lnTo>
                  <a:lnTo>
                    <a:pt x="112185" y="9130"/>
                  </a:lnTo>
                  <a:lnTo>
                    <a:pt x="115271" y="10849"/>
                  </a:lnTo>
                  <a:lnTo>
                    <a:pt x="118122" y="11995"/>
                  </a:lnTo>
                  <a:lnTo>
                    <a:pt x="120817" y="12760"/>
                  </a:lnTo>
                  <a:lnTo>
                    <a:pt x="123407" y="13269"/>
                  </a:lnTo>
                  <a:lnTo>
                    <a:pt x="125928" y="13609"/>
                  </a:lnTo>
                  <a:lnTo>
                    <a:pt x="128402" y="13835"/>
                  </a:lnTo>
                  <a:lnTo>
                    <a:pt x="130845" y="13986"/>
                  </a:lnTo>
                  <a:lnTo>
                    <a:pt x="135676" y="14154"/>
                  </a:lnTo>
                  <a:lnTo>
                    <a:pt x="138075" y="14198"/>
                  </a:lnTo>
                  <a:lnTo>
                    <a:pt x="139675" y="15022"/>
                  </a:lnTo>
                  <a:lnTo>
                    <a:pt x="140742" y="16365"/>
                  </a:lnTo>
                  <a:lnTo>
                    <a:pt x="141453" y="18054"/>
                  </a:lnTo>
                  <a:lnTo>
                    <a:pt x="142721" y="19180"/>
                  </a:lnTo>
                  <a:lnTo>
                    <a:pt x="144360" y="19930"/>
                  </a:lnTo>
                  <a:lnTo>
                    <a:pt x="150019" y="21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0" name="SMARTPenAnnotation204"/>
            <p:cNvSpPr/>
            <p:nvPr/>
          </p:nvSpPr>
          <p:spPr>
            <a:xfrm>
              <a:off x="5965031" y="3571875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0"/>
                  </a:moveTo>
                  <a:lnTo>
                    <a:pt x="3792" y="0"/>
                  </a:lnTo>
                  <a:lnTo>
                    <a:pt x="5703" y="793"/>
                  </a:lnTo>
                  <a:lnTo>
                    <a:pt x="7771" y="2116"/>
                  </a:lnTo>
                  <a:lnTo>
                    <a:pt x="9943" y="3792"/>
                  </a:lnTo>
                  <a:lnTo>
                    <a:pt x="12185" y="4909"/>
                  </a:lnTo>
                  <a:lnTo>
                    <a:pt x="14473" y="5654"/>
                  </a:lnTo>
                  <a:lnTo>
                    <a:pt x="16793" y="6150"/>
                  </a:lnTo>
                  <a:lnTo>
                    <a:pt x="19926" y="6481"/>
                  </a:lnTo>
                  <a:lnTo>
                    <a:pt x="23603" y="6702"/>
                  </a:lnTo>
                  <a:lnTo>
                    <a:pt x="31128" y="6947"/>
                  </a:lnTo>
                  <a:lnTo>
                    <a:pt x="40620" y="7085"/>
                  </a:lnTo>
                  <a:lnTo>
                    <a:pt x="48745" y="7118"/>
                  </a:lnTo>
                  <a:lnTo>
                    <a:pt x="53134" y="7920"/>
                  </a:lnTo>
                  <a:lnTo>
                    <a:pt x="57648" y="9249"/>
                  </a:lnTo>
                  <a:lnTo>
                    <a:pt x="62244" y="10928"/>
                  </a:lnTo>
                  <a:lnTo>
                    <a:pt x="66896" y="12048"/>
                  </a:lnTo>
                  <a:lnTo>
                    <a:pt x="71585" y="12794"/>
                  </a:lnTo>
                  <a:lnTo>
                    <a:pt x="76299" y="13292"/>
                  </a:lnTo>
                  <a:lnTo>
                    <a:pt x="81821" y="13623"/>
                  </a:lnTo>
                  <a:lnTo>
                    <a:pt x="94309" y="13992"/>
                  </a:lnTo>
                  <a:lnTo>
                    <a:pt x="111115" y="14229"/>
                  </a:lnTo>
                  <a:lnTo>
                    <a:pt x="14287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1" name="SMARTPenAnnotation205"/>
            <p:cNvSpPr/>
            <p:nvPr/>
          </p:nvSpPr>
          <p:spPr>
            <a:xfrm>
              <a:off x="6215075" y="3486158"/>
              <a:ext cx="178543" cy="178583"/>
            </a:xfrm>
            <a:custGeom>
              <a:avLst/>
              <a:gdLst/>
              <a:ahLst/>
              <a:cxnLst/>
              <a:rect l="0" t="0" r="0" b="0"/>
              <a:pathLst>
                <a:path w="178543" h="178583">
                  <a:moveTo>
                    <a:pt x="28562" y="35710"/>
                  </a:moveTo>
                  <a:lnTo>
                    <a:pt x="28562" y="28861"/>
                  </a:lnTo>
                  <a:lnTo>
                    <a:pt x="32354" y="24861"/>
                  </a:lnTo>
                  <a:lnTo>
                    <a:pt x="45355" y="11781"/>
                  </a:lnTo>
                  <a:lnTo>
                    <a:pt x="47695" y="10233"/>
                  </a:lnTo>
                  <a:lnTo>
                    <a:pt x="52411" y="8512"/>
                  </a:lnTo>
                  <a:lnTo>
                    <a:pt x="55574" y="7259"/>
                  </a:lnTo>
                  <a:lnTo>
                    <a:pt x="59270" y="5631"/>
                  </a:lnTo>
                  <a:lnTo>
                    <a:pt x="63322" y="3751"/>
                  </a:lnTo>
                  <a:lnTo>
                    <a:pt x="67610" y="2498"/>
                  </a:lnTo>
                  <a:lnTo>
                    <a:pt x="72057" y="1662"/>
                  </a:lnTo>
                  <a:lnTo>
                    <a:pt x="76608" y="1105"/>
                  </a:lnTo>
                  <a:lnTo>
                    <a:pt x="81230" y="734"/>
                  </a:lnTo>
                  <a:lnTo>
                    <a:pt x="85900" y="486"/>
                  </a:lnTo>
                  <a:lnTo>
                    <a:pt x="95320" y="212"/>
                  </a:lnTo>
                  <a:lnTo>
                    <a:pt x="128579" y="4"/>
                  </a:lnTo>
                  <a:lnTo>
                    <a:pt x="133340" y="0"/>
                  </a:lnTo>
                  <a:lnTo>
                    <a:pt x="137308" y="791"/>
                  </a:lnTo>
                  <a:lnTo>
                    <a:pt x="140747" y="2112"/>
                  </a:lnTo>
                  <a:lnTo>
                    <a:pt x="143833" y="3786"/>
                  </a:lnTo>
                  <a:lnTo>
                    <a:pt x="155762" y="9935"/>
                  </a:lnTo>
                  <a:lnTo>
                    <a:pt x="159399" y="12177"/>
                  </a:lnTo>
                  <a:lnTo>
                    <a:pt x="162618" y="14465"/>
                  </a:lnTo>
                  <a:lnTo>
                    <a:pt x="165558" y="16784"/>
                  </a:lnTo>
                  <a:lnTo>
                    <a:pt x="168311" y="19918"/>
                  </a:lnTo>
                  <a:lnTo>
                    <a:pt x="170941" y="23595"/>
                  </a:lnTo>
                  <a:lnTo>
                    <a:pt x="173488" y="27633"/>
                  </a:lnTo>
                  <a:lnTo>
                    <a:pt x="175186" y="31119"/>
                  </a:lnTo>
                  <a:lnTo>
                    <a:pt x="176317" y="34237"/>
                  </a:lnTo>
                  <a:lnTo>
                    <a:pt x="177072" y="37109"/>
                  </a:lnTo>
                  <a:lnTo>
                    <a:pt x="177575" y="40612"/>
                  </a:lnTo>
                  <a:lnTo>
                    <a:pt x="177910" y="44534"/>
                  </a:lnTo>
                  <a:lnTo>
                    <a:pt x="178134" y="48737"/>
                  </a:lnTo>
                  <a:lnTo>
                    <a:pt x="178382" y="57640"/>
                  </a:lnTo>
                  <a:lnTo>
                    <a:pt x="178542" y="76290"/>
                  </a:lnTo>
                  <a:lnTo>
                    <a:pt x="177761" y="80226"/>
                  </a:lnTo>
                  <a:lnTo>
                    <a:pt x="176447" y="83644"/>
                  </a:lnTo>
                  <a:lnTo>
                    <a:pt x="174777" y="86716"/>
                  </a:lnTo>
                  <a:lnTo>
                    <a:pt x="168634" y="98624"/>
                  </a:lnTo>
                  <a:lnTo>
                    <a:pt x="165600" y="103053"/>
                  </a:lnTo>
                  <a:lnTo>
                    <a:pt x="161990" y="107593"/>
                  </a:lnTo>
                  <a:lnTo>
                    <a:pt x="157995" y="112207"/>
                  </a:lnTo>
                  <a:lnTo>
                    <a:pt x="154538" y="116871"/>
                  </a:lnTo>
                  <a:lnTo>
                    <a:pt x="151440" y="121567"/>
                  </a:lnTo>
                  <a:lnTo>
                    <a:pt x="148580" y="126286"/>
                  </a:lnTo>
                  <a:lnTo>
                    <a:pt x="145087" y="131019"/>
                  </a:lnTo>
                  <a:lnTo>
                    <a:pt x="141170" y="135762"/>
                  </a:lnTo>
                  <a:lnTo>
                    <a:pt x="136972" y="140511"/>
                  </a:lnTo>
                  <a:lnTo>
                    <a:pt x="132585" y="144471"/>
                  </a:lnTo>
                  <a:lnTo>
                    <a:pt x="128073" y="147905"/>
                  </a:lnTo>
                  <a:lnTo>
                    <a:pt x="123478" y="150988"/>
                  </a:lnTo>
                  <a:lnTo>
                    <a:pt x="118827" y="153837"/>
                  </a:lnTo>
                  <a:lnTo>
                    <a:pt x="114139" y="156530"/>
                  </a:lnTo>
                  <a:lnTo>
                    <a:pt x="104696" y="161639"/>
                  </a:lnTo>
                  <a:lnTo>
                    <a:pt x="80941" y="173786"/>
                  </a:lnTo>
                  <a:lnTo>
                    <a:pt x="76975" y="175386"/>
                  </a:lnTo>
                  <a:lnTo>
                    <a:pt x="73538" y="176452"/>
                  </a:lnTo>
                  <a:lnTo>
                    <a:pt x="70452" y="177163"/>
                  </a:lnTo>
                  <a:lnTo>
                    <a:pt x="66807" y="177637"/>
                  </a:lnTo>
                  <a:lnTo>
                    <a:pt x="62791" y="177954"/>
                  </a:lnTo>
                  <a:lnTo>
                    <a:pt x="58525" y="178164"/>
                  </a:lnTo>
                  <a:lnTo>
                    <a:pt x="49551" y="178398"/>
                  </a:lnTo>
                  <a:lnTo>
                    <a:pt x="15361" y="178582"/>
                  </a:lnTo>
                  <a:lnTo>
                    <a:pt x="11824" y="177790"/>
                  </a:lnTo>
                  <a:lnTo>
                    <a:pt x="8672" y="176467"/>
                  </a:lnTo>
                  <a:lnTo>
                    <a:pt x="5777" y="174792"/>
                  </a:lnTo>
                  <a:lnTo>
                    <a:pt x="3847" y="172881"/>
                  </a:lnTo>
                  <a:lnTo>
                    <a:pt x="2560" y="170814"/>
                  </a:lnTo>
                  <a:lnTo>
                    <a:pt x="1131" y="166400"/>
                  </a:lnTo>
                  <a:lnTo>
                    <a:pt x="495" y="161792"/>
                  </a:lnTo>
                  <a:lnTo>
                    <a:pt x="213" y="157099"/>
                  </a:lnTo>
                  <a:lnTo>
                    <a:pt x="32" y="151411"/>
                  </a:lnTo>
                  <a:lnTo>
                    <a:pt x="0" y="146633"/>
                  </a:lnTo>
                  <a:lnTo>
                    <a:pt x="1583" y="144583"/>
                  </a:lnTo>
                  <a:lnTo>
                    <a:pt x="4226" y="142424"/>
                  </a:lnTo>
                  <a:lnTo>
                    <a:pt x="7576" y="140190"/>
                  </a:lnTo>
                  <a:lnTo>
                    <a:pt x="10602" y="137907"/>
                  </a:lnTo>
                  <a:lnTo>
                    <a:pt x="16082" y="133254"/>
                  </a:lnTo>
                  <a:lnTo>
                    <a:pt x="19448" y="130902"/>
                  </a:lnTo>
                  <a:lnTo>
                    <a:pt x="23280" y="128540"/>
                  </a:lnTo>
                  <a:lnTo>
                    <a:pt x="27422" y="126172"/>
                  </a:lnTo>
                  <a:lnTo>
                    <a:pt x="30977" y="124593"/>
                  </a:lnTo>
                  <a:lnTo>
                    <a:pt x="34141" y="123541"/>
                  </a:lnTo>
                  <a:lnTo>
                    <a:pt x="37044" y="122839"/>
                  </a:lnTo>
                  <a:lnTo>
                    <a:pt x="40567" y="121577"/>
                  </a:lnTo>
                  <a:lnTo>
                    <a:pt x="44502" y="119943"/>
                  </a:lnTo>
                  <a:lnTo>
                    <a:pt x="48714" y="118059"/>
                  </a:lnTo>
                  <a:lnTo>
                    <a:pt x="53109" y="116803"/>
                  </a:lnTo>
                  <a:lnTo>
                    <a:pt x="57627" y="115966"/>
                  </a:lnTo>
                  <a:lnTo>
                    <a:pt x="62226" y="115408"/>
                  </a:lnTo>
                  <a:lnTo>
                    <a:pt x="66086" y="115829"/>
                  </a:lnTo>
                  <a:lnTo>
                    <a:pt x="69453" y="116905"/>
                  </a:lnTo>
                  <a:lnTo>
                    <a:pt x="72491" y="118415"/>
                  </a:lnTo>
                  <a:lnTo>
                    <a:pt x="76105" y="119421"/>
                  </a:lnTo>
                  <a:lnTo>
                    <a:pt x="80101" y="120093"/>
                  </a:lnTo>
                  <a:lnTo>
                    <a:pt x="84352" y="120540"/>
                  </a:lnTo>
                  <a:lnTo>
                    <a:pt x="87980" y="121632"/>
                  </a:lnTo>
                  <a:lnTo>
                    <a:pt x="91193" y="123154"/>
                  </a:lnTo>
                  <a:lnTo>
                    <a:pt x="94129" y="124963"/>
                  </a:lnTo>
                  <a:lnTo>
                    <a:pt x="99507" y="126972"/>
                  </a:lnTo>
                  <a:lnTo>
                    <a:pt x="102052" y="127507"/>
                  </a:lnTo>
                  <a:lnTo>
                    <a:pt x="106997" y="130220"/>
                  </a:lnTo>
                  <a:lnTo>
                    <a:pt x="109428" y="132054"/>
                  </a:lnTo>
                  <a:lnTo>
                    <a:pt x="112635" y="134071"/>
                  </a:lnTo>
                  <a:lnTo>
                    <a:pt x="116361" y="136209"/>
                  </a:lnTo>
                  <a:lnTo>
                    <a:pt x="120432" y="138428"/>
                  </a:lnTo>
                  <a:lnTo>
                    <a:pt x="123146" y="140701"/>
                  </a:lnTo>
                  <a:lnTo>
                    <a:pt x="124955" y="143011"/>
                  </a:lnTo>
                  <a:lnTo>
                    <a:pt x="127760" y="147693"/>
                  </a:lnTo>
                  <a:lnTo>
                    <a:pt x="131652" y="152420"/>
                  </a:lnTo>
                  <a:lnTo>
                    <a:pt x="136028" y="157167"/>
                  </a:lnTo>
                  <a:lnTo>
                    <a:pt x="138306" y="159544"/>
                  </a:lnTo>
                  <a:lnTo>
                    <a:pt x="140618" y="161129"/>
                  </a:lnTo>
                  <a:lnTo>
                    <a:pt x="145304" y="162889"/>
                  </a:lnTo>
                  <a:lnTo>
                    <a:pt x="150006" y="1642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" name="SMARTPenAnnotation206"/>
            <p:cNvSpPr/>
            <p:nvPr/>
          </p:nvSpPr>
          <p:spPr>
            <a:xfrm>
              <a:off x="6472237" y="3614737"/>
              <a:ext cx="42864" cy="35720"/>
            </a:xfrm>
            <a:custGeom>
              <a:avLst/>
              <a:gdLst/>
              <a:ahLst/>
              <a:cxnLst/>
              <a:rect l="0" t="0" r="0" b="0"/>
              <a:pathLst>
                <a:path w="42864" h="35720">
                  <a:moveTo>
                    <a:pt x="0" y="35719"/>
                  </a:moveTo>
                  <a:lnTo>
                    <a:pt x="0" y="29568"/>
                  </a:lnTo>
                  <a:lnTo>
                    <a:pt x="794" y="28443"/>
                  </a:lnTo>
                  <a:lnTo>
                    <a:pt x="2117" y="26900"/>
                  </a:lnTo>
                  <a:lnTo>
                    <a:pt x="3792" y="25077"/>
                  </a:lnTo>
                  <a:lnTo>
                    <a:pt x="5703" y="23862"/>
                  </a:lnTo>
                  <a:lnTo>
                    <a:pt x="7771" y="23051"/>
                  </a:lnTo>
                  <a:lnTo>
                    <a:pt x="9943" y="22511"/>
                  </a:lnTo>
                  <a:lnTo>
                    <a:pt x="12185" y="21358"/>
                  </a:lnTo>
                  <a:lnTo>
                    <a:pt x="14473" y="19795"/>
                  </a:lnTo>
                  <a:lnTo>
                    <a:pt x="16793" y="17959"/>
                  </a:lnTo>
                  <a:lnTo>
                    <a:pt x="19133" y="15942"/>
                  </a:lnTo>
                  <a:lnTo>
                    <a:pt x="21487" y="13803"/>
                  </a:lnTo>
                  <a:lnTo>
                    <a:pt x="27175" y="8459"/>
                  </a:lnTo>
                  <a:lnTo>
                    <a:pt x="28435" y="8021"/>
                  </a:lnTo>
                  <a:lnTo>
                    <a:pt x="30069" y="7729"/>
                  </a:lnTo>
                  <a:lnTo>
                    <a:pt x="31952" y="7534"/>
                  </a:lnTo>
                  <a:lnTo>
                    <a:pt x="33208" y="6610"/>
                  </a:lnTo>
                  <a:lnTo>
                    <a:pt x="34045" y="5200"/>
                  </a:lnTo>
                  <a:lnTo>
                    <a:pt x="35389" y="1027"/>
                  </a:lnTo>
                  <a:lnTo>
                    <a:pt x="36292" y="685"/>
                  </a:lnTo>
                  <a:lnTo>
                    <a:pt x="37688" y="457"/>
                  </a:lnTo>
                  <a:lnTo>
                    <a:pt x="428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" name="SMARTPenAnnotation207"/>
            <p:cNvSpPr/>
            <p:nvPr/>
          </p:nvSpPr>
          <p:spPr>
            <a:xfrm>
              <a:off x="6557999" y="3479310"/>
              <a:ext cx="99977" cy="185434"/>
            </a:xfrm>
            <a:custGeom>
              <a:avLst/>
              <a:gdLst/>
              <a:ahLst/>
              <a:cxnLst/>
              <a:rect l="0" t="0" r="0" b="0"/>
              <a:pathLst>
                <a:path w="99977" h="185434">
                  <a:moveTo>
                    <a:pt x="85688" y="28271"/>
                  </a:moveTo>
                  <a:lnTo>
                    <a:pt x="85688" y="8153"/>
                  </a:lnTo>
                  <a:lnTo>
                    <a:pt x="84894" y="7715"/>
                  </a:lnTo>
                  <a:lnTo>
                    <a:pt x="81895" y="7229"/>
                  </a:lnTo>
                  <a:lnTo>
                    <a:pt x="79984" y="6305"/>
                  </a:lnTo>
                  <a:lnTo>
                    <a:pt x="77917" y="4896"/>
                  </a:lnTo>
                  <a:lnTo>
                    <a:pt x="75745" y="3163"/>
                  </a:lnTo>
                  <a:lnTo>
                    <a:pt x="73503" y="2007"/>
                  </a:lnTo>
                  <a:lnTo>
                    <a:pt x="71214" y="1237"/>
                  </a:lnTo>
                  <a:lnTo>
                    <a:pt x="68895" y="723"/>
                  </a:lnTo>
                  <a:lnTo>
                    <a:pt x="65761" y="381"/>
                  </a:lnTo>
                  <a:lnTo>
                    <a:pt x="62085" y="152"/>
                  </a:lnTo>
                  <a:lnTo>
                    <a:pt x="58046" y="0"/>
                  </a:lnTo>
                  <a:lnTo>
                    <a:pt x="54560" y="693"/>
                  </a:lnTo>
                  <a:lnTo>
                    <a:pt x="51443" y="1948"/>
                  </a:lnTo>
                  <a:lnTo>
                    <a:pt x="48571" y="3578"/>
                  </a:lnTo>
                  <a:lnTo>
                    <a:pt x="45862" y="4665"/>
                  </a:lnTo>
                  <a:lnTo>
                    <a:pt x="43263" y="5390"/>
                  </a:lnTo>
                  <a:lnTo>
                    <a:pt x="40735" y="5873"/>
                  </a:lnTo>
                  <a:lnTo>
                    <a:pt x="37463" y="6989"/>
                  </a:lnTo>
                  <a:lnTo>
                    <a:pt x="33694" y="8527"/>
                  </a:lnTo>
                  <a:lnTo>
                    <a:pt x="29595" y="10345"/>
                  </a:lnTo>
                  <a:lnTo>
                    <a:pt x="26067" y="12352"/>
                  </a:lnTo>
                  <a:lnTo>
                    <a:pt x="22922" y="14483"/>
                  </a:lnTo>
                  <a:lnTo>
                    <a:pt x="20032" y="16698"/>
                  </a:lnTo>
                  <a:lnTo>
                    <a:pt x="17311" y="18968"/>
                  </a:lnTo>
                  <a:lnTo>
                    <a:pt x="14703" y="21275"/>
                  </a:lnTo>
                  <a:lnTo>
                    <a:pt x="9690" y="25955"/>
                  </a:lnTo>
                  <a:lnTo>
                    <a:pt x="4815" y="30681"/>
                  </a:lnTo>
                  <a:lnTo>
                    <a:pt x="3198" y="33053"/>
                  </a:lnTo>
                  <a:lnTo>
                    <a:pt x="1401" y="37805"/>
                  </a:lnTo>
                  <a:lnTo>
                    <a:pt x="602" y="42562"/>
                  </a:lnTo>
                  <a:lnTo>
                    <a:pt x="247" y="48116"/>
                  </a:lnTo>
                  <a:lnTo>
                    <a:pt x="47" y="59374"/>
                  </a:lnTo>
                  <a:lnTo>
                    <a:pt x="0" y="65378"/>
                  </a:lnTo>
                  <a:lnTo>
                    <a:pt x="782" y="67297"/>
                  </a:lnTo>
                  <a:lnTo>
                    <a:pt x="2096" y="68575"/>
                  </a:lnTo>
                  <a:lnTo>
                    <a:pt x="3767" y="69428"/>
                  </a:lnTo>
                  <a:lnTo>
                    <a:pt x="5674" y="70790"/>
                  </a:lnTo>
                  <a:lnTo>
                    <a:pt x="7739" y="72492"/>
                  </a:lnTo>
                  <a:lnTo>
                    <a:pt x="12965" y="77134"/>
                  </a:lnTo>
                  <a:lnTo>
                    <a:pt x="14187" y="76722"/>
                  </a:lnTo>
                  <a:lnTo>
                    <a:pt x="15796" y="75653"/>
                  </a:lnTo>
                  <a:lnTo>
                    <a:pt x="17662" y="74146"/>
                  </a:lnTo>
                  <a:lnTo>
                    <a:pt x="20494" y="73142"/>
                  </a:lnTo>
                  <a:lnTo>
                    <a:pt x="23969" y="72472"/>
                  </a:lnTo>
                  <a:lnTo>
                    <a:pt x="27873" y="72026"/>
                  </a:lnTo>
                  <a:lnTo>
                    <a:pt x="31270" y="70935"/>
                  </a:lnTo>
                  <a:lnTo>
                    <a:pt x="34328" y="69413"/>
                  </a:lnTo>
                  <a:lnTo>
                    <a:pt x="37160" y="67606"/>
                  </a:lnTo>
                  <a:lnTo>
                    <a:pt x="40636" y="64812"/>
                  </a:lnTo>
                  <a:lnTo>
                    <a:pt x="44541" y="61363"/>
                  </a:lnTo>
                  <a:lnTo>
                    <a:pt x="52319" y="54091"/>
                  </a:lnTo>
                  <a:lnTo>
                    <a:pt x="63780" y="42955"/>
                  </a:lnTo>
                  <a:lnTo>
                    <a:pt x="66320" y="40441"/>
                  </a:lnTo>
                  <a:lnTo>
                    <a:pt x="68808" y="38766"/>
                  </a:lnTo>
                  <a:lnTo>
                    <a:pt x="71259" y="37648"/>
                  </a:lnTo>
                  <a:lnTo>
                    <a:pt x="73688" y="36904"/>
                  </a:lnTo>
                  <a:lnTo>
                    <a:pt x="76100" y="36407"/>
                  </a:lnTo>
                  <a:lnTo>
                    <a:pt x="78502" y="36076"/>
                  </a:lnTo>
                  <a:lnTo>
                    <a:pt x="85563" y="35426"/>
                  </a:lnTo>
                  <a:lnTo>
                    <a:pt x="85663" y="41120"/>
                  </a:lnTo>
                  <a:lnTo>
                    <a:pt x="85688" y="125913"/>
                  </a:lnTo>
                  <a:lnTo>
                    <a:pt x="86482" y="130672"/>
                  </a:lnTo>
                  <a:lnTo>
                    <a:pt x="87805" y="135432"/>
                  </a:lnTo>
                  <a:lnTo>
                    <a:pt x="89481" y="140193"/>
                  </a:lnTo>
                  <a:lnTo>
                    <a:pt x="89804" y="144954"/>
                  </a:lnTo>
                  <a:lnTo>
                    <a:pt x="89226" y="149716"/>
                  </a:lnTo>
                  <a:lnTo>
                    <a:pt x="88047" y="154478"/>
                  </a:lnTo>
                  <a:lnTo>
                    <a:pt x="88055" y="158447"/>
                  </a:lnTo>
                  <a:lnTo>
                    <a:pt x="88853" y="161886"/>
                  </a:lnTo>
                  <a:lnTo>
                    <a:pt x="90179" y="164972"/>
                  </a:lnTo>
                  <a:lnTo>
                    <a:pt x="91653" y="170519"/>
                  </a:lnTo>
                  <a:lnTo>
                    <a:pt x="92599" y="176754"/>
                  </a:lnTo>
                  <a:lnTo>
                    <a:pt x="94845" y="179724"/>
                  </a:lnTo>
                  <a:lnTo>
                    <a:pt x="99976" y="1854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4" name="SMARTPenAnnotation208"/>
            <p:cNvSpPr/>
            <p:nvPr/>
          </p:nvSpPr>
          <p:spPr>
            <a:xfrm>
              <a:off x="6708008" y="3464718"/>
              <a:ext cx="135284" cy="171451"/>
            </a:xfrm>
            <a:custGeom>
              <a:avLst/>
              <a:gdLst/>
              <a:ahLst/>
              <a:cxnLst/>
              <a:rect l="0" t="0" r="0" b="0"/>
              <a:pathLst>
                <a:path w="135284" h="171451">
                  <a:moveTo>
                    <a:pt x="121417" y="0"/>
                  </a:moveTo>
                  <a:lnTo>
                    <a:pt x="117624" y="0"/>
                  </a:lnTo>
                  <a:lnTo>
                    <a:pt x="114919" y="794"/>
                  </a:lnTo>
                  <a:lnTo>
                    <a:pt x="111529" y="2117"/>
                  </a:lnTo>
                  <a:lnTo>
                    <a:pt x="107681" y="3793"/>
                  </a:lnTo>
                  <a:lnTo>
                    <a:pt x="103528" y="4910"/>
                  </a:lnTo>
                  <a:lnTo>
                    <a:pt x="99173" y="5655"/>
                  </a:lnTo>
                  <a:lnTo>
                    <a:pt x="94681" y="6151"/>
                  </a:lnTo>
                  <a:lnTo>
                    <a:pt x="90893" y="7276"/>
                  </a:lnTo>
                  <a:lnTo>
                    <a:pt x="87574" y="8819"/>
                  </a:lnTo>
                  <a:lnTo>
                    <a:pt x="84567" y="10642"/>
                  </a:lnTo>
                  <a:lnTo>
                    <a:pt x="80976" y="11857"/>
                  </a:lnTo>
                  <a:lnTo>
                    <a:pt x="76993" y="12668"/>
                  </a:lnTo>
                  <a:lnTo>
                    <a:pt x="72750" y="13208"/>
                  </a:lnTo>
                  <a:lnTo>
                    <a:pt x="68335" y="14361"/>
                  </a:lnTo>
                  <a:lnTo>
                    <a:pt x="63804" y="15924"/>
                  </a:lnTo>
                  <a:lnTo>
                    <a:pt x="59195" y="17760"/>
                  </a:lnTo>
                  <a:lnTo>
                    <a:pt x="55330" y="18984"/>
                  </a:lnTo>
                  <a:lnTo>
                    <a:pt x="51959" y="19800"/>
                  </a:lnTo>
                  <a:lnTo>
                    <a:pt x="48918" y="20344"/>
                  </a:lnTo>
                  <a:lnTo>
                    <a:pt x="46096" y="21500"/>
                  </a:lnTo>
                  <a:lnTo>
                    <a:pt x="43422" y="23065"/>
                  </a:lnTo>
                  <a:lnTo>
                    <a:pt x="40845" y="24901"/>
                  </a:lnTo>
                  <a:lnTo>
                    <a:pt x="38334" y="26126"/>
                  </a:lnTo>
                  <a:lnTo>
                    <a:pt x="35865" y="26942"/>
                  </a:lnTo>
                  <a:lnTo>
                    <a:pt x="33426" y="27487"/>
                  </a:lnTo>
                  <a:lnTo>
                    <a:pt x="31006" y="28643"/>
                  </a:lnTo>
                  <a:lnTo>
                    <a:pt x="28599" y="30208"/>
                  </a:lnTo>
                  <a:lnTo>
                    <a:pt x="26201" y="32045"/>
                  </a:lnTo>
                  <a:lnTo>
                    <a:pt x="23809" y="33270"/>
                  </a:lnTo>
                  <a:lnTo>
                    <a:pt x="21420" y="34086"/>
                  </a:lnTo>
                  <a:lnTo>
                    <a:pt x="19033" y="34630"/>
                  </a:lnTo>
                  <a:lnTo>
                    <a:pt x="16648" y="34993"/>
                  </a:lnTo>
                  <a:lnTo>
                    <a:pt x="14265" y="35235"/>
                  </a:lnTo>
                  <a:lnTo>
                    <a:pt x="11882" y="35397"/>
                  </a:lnTo>
                  <a:lnTo>
                    <a:pt x="10294" y="36298"/>
                  </a:lnTo>
                  <a:lnTo>
                    <a:pt x="9235" y="37693"/>
                  </a:lnTo>
                  <a:lnTo>
                    <a:pt x="8529" y="39416"/>
                  </a:lnTo>
                  <a:lnTo>
                    <a:pt x="7744" y="43448"/>
                  </a:lnTo>
                  <a:lnTo>
                    <a:pt x="7535" y="45634"/>
                  </a:lnTo>
                  <a:lnTo>
                    <a:pt x="6602" y="47885"/>
                  </a:lnTo>
                  <a:lnTo>
                    <a:pt x="3448" y="52503"/>
                  </a:lnTo>
                  <a:lnTo>
                    <a:pt x="1518" y="57202"/>
                  </a:lnTo>
                  <a:lnTo>
                    <a:pt x="660" y="61936"/>
                  </a:lnTo>
                  <a:lnTo>
                    <a:pt x="278" y="66685"/>
                  </a:lnTo>
                  <a:lnTo>
                    <a:pt x="109" y="71442"/>
                  </a:lnTo>
                  <a:lnTo>
                    <a:pt x="0" y="77171"/>
                  </a:lnTo>
                  <a:lnTo>
                    <a:pt x="2101" y="80071"/>
                  </a:lnTo>
                  <a:lnTo>
                    <a:pt x="6126" y="84609"/>
                  </a:lnTo>
                  <a:lnTo>
                    <a:pt x="7250" y="84981"/>
                  </a:lnTo>
                  <a:lnTo>
                    <a:pt x="10616" y="85394"/>
                  </a:lnTo>
                  <a:lnTo>
                    <a:pt x="12625" y="86298"/>
                  </a:lnTo>
                  <a:lnTo>
                    <a:pt x="14757" y="87695"/>
                  </a:lnTo>
                  <a:lnTo>
                    <a:pt x="16972" y="89420"/>
                  </a:lnTo>
                  <a:lnTo>
                    <a:pt x="19244" y="90570"/>
                  </a:lnTo>
                  <a:lnTo>
                    <a:pt x="21551" y="91336"/>
                  </a:lnTo>
                  <a:lnTo>
                    <a:pt x="23884" y="91847"/>
                  </a:lnTo>
                  <a:lnTo>
                    <a:pt x="26232" y="91394"/>
                  </a:lnTo>
                  <a:lnTo>
                    <a:pt x="28591" y="90298"/>
                  </a:lnTo>
                  <a:lnTo>
                    <a:pt x="30958" y="88774"/>
                  </a:lnTo>
                  <a:lnTo>
                    <a:pt x="33330" y="87758"/>
                  </a:lnTo>
                  <a:lnTo>
                    <a:pt x="35705" y="87080"/>
                  </a:lnTo>
                  <a:lnTo>
                    <a:pt x="38082" y="86629"/>
                  </a:lnTo>
                  <a:lnTo>
                    <a:pt x="41254" y="85534"/>
                  </a:lnTo>
                  <a:lnTo>
                    <a:pt x="44956" y="84010"/>
                  </a:lnTo>
                  <a:lnTo>
                    <a:pt x="49012" y="82201"/>
                  </a:lnTo>
                  <a:lnTo>
                    <a:pt x="53303" y="80994"/>
                  </a:lnTo>
                  <a:lnTo>
                    <a:pt x="57751" y="80190"/>
                  </a:lnTo>
                  <a:lnTo>
                    <a:pt x="62305" y="79654"/>
                  </a:lnTo>
                  <a:lnTo>
                    <a:pt x="66927" y="79296"/>
                  </a:lnTo>
                  <a:lnTo>
                    <a:pt x="71596" y="79058"/>
                  </a:lnTo>
                  <a:lnTo>
                    <a:pt x="83636" y="78723"/>
                  </a:lnTo>
                  <a:lnTo>
                    <a:pt x="108396" y="78590"/>
                  </a:lnTo>
                  <a:lnTo>
                    <a:pt x="116325" y="78584"/>
                  </a:lnTo>
                  <a:lnTo>
                    <a:pt x="118816" y="79377"/>
                  </a:lnTo>
                  <a:lnTo>
                    <a:pt x="121270" y="80700"/>
                  </a:lnTo>
                  <a:lnTo>
                    <a:pt x="123700" y="82375"/>
                  </a:lnTo>
                  <a:lnTo>
                    <a:pt x="126114" y="84285"/>
                  </a:lnTo>
                  <a:lnTo>
                    <a:pt x="128517" y="86353"/>
                  </a:lnTo>
                  <a:lnTo>
                    <a:pt x="130913" y="88525"/>
                  </a:lnTo>
                  <a:lnTo>
                    <a:pt x="132510" y="90767"/>
                  </a:lnTo>
                  <a:lnTo>
                    <a:pt x="134284" y="95374"/>
                  </a:lnTo>
                  <a:lnTo>
                    <a:pt x="135073" y="100068"/>
                  </a:lnTo>
                  <a:lnTo>
                    <a:pt x="135283" y="102431"/>
                  </a:lnTo>
                  <a:lnTo>
                    <a:pt x="134630" y="105593"/>
                  </a:lnTo>
                  <a:lnTo>
                    <a:pt x="133400" y="109290"/>
                  </a:lnTo>
                  <a:lnTo>
                    <a:pt x="131786" y="113341"/>
                  </a:lnTo>
                  <a:lnTo>
                    <a:pt x="129918" y="117630"/>
                  </a:lnTo>
                  <a:lnTo>
                    <a:pt x="125724" y="126628"/>
                  </a:lnTo>
                  <a:lnTo>
                    <a:pt x="122701" y="130456"/>
                  </a:lnTo>
                  <a:lnTo>
                    <a:pt x="119098" y="133802"/>
                  </a:lnTo>
                  <a:lnTo>
                    <a:pt x="115108" y="136826"/>
                  </a:lnTo>
                  <a:lnTo>
                    <a:pt x="111654" y="139637"/>
                  </a:lnTo>
                  <a:lnTo>
                    <a:pt x="108558" y="142304"/>
                  </a:lnTo>
                  <a:lnTo>
                    <a:pt x="105700" y="144876"/>
                  </a:lnTo>
                  <a:lnTo>
                    <a:pt x="100409" y="149850"/>
                  </a:lnTo>
                  <a:lnTo>
                    <a:pt x="97886" y="152287"/>
                  </a:lnTo>
                  <a:lnTo>
                    <a:pt x="94617" y="154706"/>
                  </a:lnTo>
                  <a:lnTo>
                    <a:pt x="90850" y="157113"/>
                  </a:lnTo>
                  <a:lnTo>
                    <a:pt x="86752" y="159511"/>
                  </a:lnTo>
                  <a:lnTo>
                    <a:pt x="83225" y="161109"/>
                  </a:lnTo>
                  <a:lnTo>
                    <a:pt x="80081" y="162175"/>
                  </a:lnTo>
                  <a:lnTo>
                    <a:pt x="77191" y="162886"/>
                  </a:lnTo>
                  <a:lnTo>
                    <a:pt x="75264" y="164153"/>
                  </a:lnTo>
                  <a:lnTo>
                    <a:pt x="73979" y="165792"/>
                  </a:lnTo>
                  <a:lnTo>
                    <a:pt x="73123" y="167678"/>
                  </a:lnTo>
                  <a:lnTo>
                    <a:pt x="71758" y="168935"/>
                  </a:lnTo>
                  <a:lnTo>
                    <a:pt x="70055" y="169774"/>
                  </a:lnTo>
                  <a:lnTo>
                    <a:pt x="65410" y="171119"/>
                  </a:lnTo>
                  <a:lnTo>
                    <a:pt x="62658" y="171303"/>
                  </a:lnTo>
                  <a:lnTo>
                    <a:pt x="5712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5" name="SMARTPenAnnotation209"/>
            <p:cNvSpPr/>
            <p:nvPr/>
          </p:nvSpPr>
          <p:spPr>
            <a:xfrm>
              <a:off x="6922589" y="3464718"/>
              <a:ext cx="149724" cy="63992"/>
            </a:xfrm>
            <a:custGeom>
              <a:avLst/>
              <a:gdLst/>
              <a:ahLst/>
              <a:cxnLst/>
              <a:rect l="0" t="0" r="0" b="0"/>
              <a:pathLst>
                <a:path w="149724" h="63992">
                  <a:moveTo>
                    <a:pt x="6848" y="0"/>
                  </a:moveTo>
                  <a:lnTo>
                    <a:pt x="12999" y="6151"/>
                  </a:lnTo>
                  <a:lnTo>
                    <a:pt x="13330" y="7276"/>
                  </a:lnTo>
                  <a:lnTo>
                    <a:pt x="13551" y="8819"/>
                  </a:lnTo>
                  <a:lnTo>
                    <a:pt x="13698" y="10642"/>
                  </a:lnTo>
                  <a:lnTo>
                    <a:pt x="13002" y="12651"/>
                  </a:lnTo>
                  <a:lnTo>
                    <a:pt x="11745" y="14784"/>
                  </a:lnTo>
                  <a:lnTo>
                    <a:pt x="10112" y="17000"/>
                  </a:lnTo>
                  <a:lnTo>
                    <a:pt x="9024" y="20065"/>
                  </a:lnTo>
                  <a:lnTo>
                    <a:pt x="8299" y="23695"/>
                  </a:lnTo>
                  <a:lnTo>
                    <a:pt x="7815" y="27703"/>
                  </a:lnTo>
                  <a:lnTo>
                    <a:pt x="7493" y="31169"/>
                  </a:lnTo>
                  <a:lnTo>
                    <a:pt x="7278" y="34273"/>
                  </a:lnTo>
                  <a:lnTo>
                    <a:pt x="7135" y="37136"/>
                  </a:lnTo>
                  <a:lnTo>
                    <a:pt x="6976" y="42434"/>
                  </a:lnTo>
                  <a:lnTo>
                    <a:pt x="6874" y="48511"/>
                  </a:lnTo>
                  <a:lnTo>
                    <a:pt x="6071" y="49803"/>
                  </a:lnTo>
                  <a:lnTo>
                    <a:pt x="4743" y="51458"/>
                  </a:lnTo>
                  <a:lnTo>
                    <a:pt x="0" y="56817"/>
                  </a:lnTo>
                  <a:lnTo>
                    <a:pt x="695" y="57722"/>
                  </a:lnTo>
                  <a:lnTo>
                    <a:pt x="1952" y="59119"/>
                  </a:lnTo>
                  <a:lnTo>
                    <a:pt x="6562" y="63991"/>
                  </a:lnTo>
                  <a:lnTo>
                    <a:pt x="8838" y="62043"/>
                  </a:lnTo>
                  <a:lnTo>
                    <a:pt x="10556" y="60412"/>
                  </a:lnTo>
                  <a:lnTo>
                    <a:pt x="12495" y="59325"/>
                  </a:lnTo>
                  <a:lnTo>
                    <a:pt x="16766" y="58117"/>
                  </a:lnTo>
                  <a:lnTo>
                    <a:pt x="21311" y="57580"/>
                  </a:lnTo>
                  <a:lnTo>
                    <a:pt x="23634" y="57437"/>
                  </a:lnTo>
                  <a:lnTo>
                    <a:pt x="26770" y="56548"/>
                  </a:lnTo>
                  <a:lnTo>
                    <a:pt x="30448" y="55161"/>
                  </a:lnTo>
                  <a:lnTo>
                    <a:pt x="34487" y="53443"/>
                  </a:lnTo>
                  <a:lnTo>
                    <a:pt x="37975" y="52297"/>
                  </a:lnTo>
                  <a:lnTo>
                    <a:pt x="41093" y="51534"/>
                  </a:lnTo>
                  <a:lnTo>
                    <a:pt x="43965" y="51025"/>
                  </a:lnTo>
                  <a:lnTo>
                    <a:pt x="47467" y="49892"/>
                  </a:lnTo>
                  <a:lnTo>
                    <a:pt x="51390" y="48342"/>
                  </a:lnTo>
                  <a:lnTo>
                    <a:pt x="55593" y="46516"/>
                  </a:lnTo>
                  <a:lnTo>
                    <a:pt x="59188" y="45298"/>
                  </a:lnTo>
                  <a:lnTo>
                    <a:pt x="62379" y="44486"/>
                  </a:lnTo>
                  <a:lnTo>
                    <a:pt x="65300" y="43945"/>
                  </a:lnTo>
                  <a:lnTo>
                    <a:pt x="68835" y="42791"/>
                  </a:lnTo>
                  <a:lnTo>
                    <a:pt x="72779" y="41227"/>
                  </a:lnTo>
                  <a:lnTo>
                    <a:pt x="76996" y="39391"/>
                  </a:lnTo>
                  <a:lnTo>
                    <a:pt x="81395" y="38167"/>
                  </a:lnTo>
                  <a:lnTo>
                    <a:pt x="85914" y="37351"/>
                  </a:lnTo>
                  <a:lnTo>
                    <a:pt x="90516" y="36807"/>
                  </a:lnTo>
                  <a:lnTo>
                    <a:pt x="95170" y="36444"/>
                  </a:lnTo>
                  <a:lnTo>
                    <a:pt x="99861" y="36203"/>
                  </a:lnTo>
                  <a:lnTo>
                    <a:pt x="111931" y="35862"/>
                  </a:lnTo>
                  <a:lnTo>
                    <a:pt x="115003" y="35815"/>
                  </a:lnTo>
                  <a:lnTo>
                    <a:pt x="117845" y="36576"/>
                  </a:lnTo>
                  <a:lnTo>
                    <a:pt x="120533" y="37878"/>
                  </a:lnTo>
                  <a:lnTo>
                    <a:pt x="123120" y="39540"/>
                  </a:lnTo>
                  <a:lnTo>
                    <a:pt x="125638" y="40647"/>
                  </a:lnTo>
                  <a:lnTo>
                    <a:pt x="128110" y="41386"/>
                  </a:lnTo>
                  <a:lnTo>
                    <a:pt x="130551" y="41878"/>
                  </a:lnTo>
                  <a:lnTo>
                    <a:pt x="132974" y="42206"/>
                  </a:lnTo>
                  <a:lnTo>
                    <a:pt x="135381" y="42425"/>
                  </a:lnTo>
                  <a:lnTo>
                    <a:pt x="141158" y="42776"/>
                  </a:lnTo>
                  <a:lnTo>
                    <a:pt x="142425" y="43599"/>
                  </a:lnTo>
                  <a:lnTo>
                    <a:pt x="144064" y="44941"/>
                  </a:lnTo>
                  <a:lnTo>
                    <a:pt x="149723" y="5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6" name="SMARTPenAnnotation210"/>
            <p:cNvSpPr/>
            <p:nvPr/>
          </p:nvSpPr>
          <p:spPr>
            <a:xfrm>
              <a:off x="7036593" y="3450431"/>
              <a:ext cx="7145" cy="178595"/>
            </a:xfrm>
            <a:custGeom>
              <a:avLst/>
              <a:gdLst/>
              <a:ahLst/>
              <a:cxnLst/>
              <a:rect l="0" t="0" r="0" b="0"/>
              <a:pathLst>
                <a:path w="7145" h="178595">
                  <a:moveTo>
                    <a:pt x="7144" y="0"/>
                  </a:moveTo>
                  <a:lnTo>
                    <a:pt x="295" y="0"/>
                  </a:lnTo>
                  <a:lnTo>
                    <a:pt x="87" y="3792"/>
                  </a:lnTo>
                  <a:lnTo>
                    <a:pt x="8" y="16792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7" name="SMARTPenAnnotation211"/>
            <p:cNvSpPr/>
            <p:nvPr/>
          </p:nvSpPr>
          <p:spPr>
            <a:xfrm>
              <a:off x="7122347" y="3429000"/>
              <a:ext cx="128560" cy="78579"/>
            </a:xfrm>
            <a:custGeom>
              <a:avLst/>
              <a:gdLst/>
              <a:ahLst/>
              <a:cxnLst/>
              <a:rect l="0" t="0" r="0" b="0"/>
              <a:pathLst>
                <a:path w="128560" h="78579">
                  <a:moveTo>
                    <a:pt x="21403" y="0"/>
                  </a:moveTo>
                  <a:lnTo>
                    <a:pt x="21403" y="16792"/>
                  </a:lnTo>
                  <a:lnTo>
                    <a:pt x="20609" y="19132"/>
                  </a:lnTo>
                  <a:lnTo>
                    <a:pt x="19286" y="21486"/>
                  </a:lnTo>
                  <a:lnTo>
                    <a:pt x="17610" y="23849"/>
                  </a:lnTo>
                  <a:lnTo>
                    <a:pt x="16493" y="26218"/>
                  </a:lnTo>
                  <a:lnTo>
                    <a:pt x="15749" y="28591"/>
                  </a:lnTo>
                  <a:lnTo>
                    <a:pt x="15252" y="30967"/>
                  </a:lnTo>
                  <a:lnTo>
                    <a:pt x="14127" y="34138"/>
                  </a:lnTo>
                  <a:lnTo>
                    <a:pt x="12584" y="37840"/>
                  </a:lnTo>
                  <a:lnTo>
                    <a:pt x="10761" y="41895"/>
                  </a:lnTo>
                  <a:lnTo>
                    <a:pt x="9545" y="45392"/>
                  </a:lnTo>
                  <a:lnTo>
                    <a:pt x="8735" y="48518"/>
                  </a:lnTo>
                  <a:lnTo>
                    <a:pt x="8195" y="51395"/>
                  </a:lnTo>
                  <a:lnTo>
                    <a:pt x="7041" y="54107"/>
                  </a:lnTo>
                  <a:lnTo>
                    <a:pt x="5479" y="56709"/>
                  </a:lnTo>
                  <a:lnTo>
                    <a:pt x="3643" y="59237"/>
                  </a:lnTo>
                  <a:lnTo>
                    <a:pt x="2419" y="61716"/>
                  </a:lnTo>
                  <a:lnTo>
                    <a:pt x="1603" y="64163"/>
                  </a:lnTo>
                  <a:lnTo>
                    <a:pt x="294" y="70000"/>
                  </a:lnTo>
                  <a:lnTo>
                    <a:pt x="186" y="71273"/>
                  </a:lnTo>
                  <a:lnTo>
                    <a:pt x="115" y="72915"/>
                  </a:lnTo>
                  <a:lnTo>
                    <a:pt x="0" y="77462"/>
                  </a:lnTo>
                  <a:lnTo>
                    <a:pt x="784" y="77835"/>
                  </a:lnTo>
                  <a:lnTo>
                    <a:pt x="3772" y="78249"/>
                  </a:lnTo>
                  <a:lnTo>
                    <a:pt x="7248" y="78515"/>
                  </a:lnTo>
                  <a:lnTo>
                    <a:pt x="20089" y="78578"/>
                  </a:lnTo>
                  <a:lnTo>
                    <a:pt x="22115" y="77785"/>
                  </a:lnTo>
                  <a:lnTo>
                    <a:pt x="25053" y="76463"/>
                  </a:lnTo>
                  <a:lnTo>
                    <a:pt x="28599" y="74788"/>
                  </a:lnTo>
                  <a:lnTo>
                    <a:pt x="31756" y="73671"/>
                  </a:lnTo>
                  <a:lnTo>
                    <a:pt x="34655" y="72926"/>
                  </a:lnTo>
                  <a:lnTo>
                    <a:pt x="37381" y="72430"/>
                  </a:lnTo>
                  <a:lnTo>
                    <a:pt x="40786" y="72099"/>
                  </a:lnTo>
                  <a:lnTo>
                    <a:pt x="44644" y="71878"/>
                  </a:lnTo>
                  <a:lnTo>
                    <a:pt x="52370" y="71633"/>
                  </a:lnTo>
                  <a:lnTo>
                    <a:pt x="58449" y="71524"/>
                  </a:lnTo>
                  <a:lnTo>
                    <a:pt x="61975" y="70701"/>
                  </a:lnTo>
                  <a:lnTo>
                    <a:pt x="65914" y="69359"/>
                  </a:lnTo>
                  <a:lnTo>
                    <a:pt x="70127" y="67671"/>
                  </a:lnTo>
                  <a:lnTo>
                    <a:pt x="73730" y="66545"/>
                  </a:lnTo>
                  <a:lnTo>
                    <a:pt x="76925" y="65794"/>
                  </a:lnTo>
                  <a:lnTo>
                    <a:pt x="79849" y="65294"/>
                  </a:lnTo>
                  <a:lnTo>
                    <a:pt x="83386" y="64960"/>
                  </a:lnTo>
                  <a:lnTo>
                    <a:pt x="87331" y="64738"/>
                  </a:lnTo>
                  <a:lnTo>
                    <a:pt x="95154" y="64491"/>
                  </a:lnTo>
                  <a:lnTo>
                    <a:pt x="104814" y="64352"/>
                  </a:lnTo>
                  <a:lnTo>
                    <a:pt x="128559" y="64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8" name="SMARTPenAnnotation212"/>
            <p:cNvSpPr/>
            <p:nvPr/>
          </p:nvSpPr>
          <p:spPr>
            <a:xfrm>
              <a:off x="7200900" y="3414712"/>
              <a:ext cx="21432" cy="228601"/>
            </a:xfrm>
            <a:custGeom>
              <a:avLst/>
              <a:gdLst/>
              <a:ahLst/>
              <a:cxnLst/>
              <a:rect l="0" t="0" r="0" b="0"/>
              <a:pathLst>
                <a:path w="21432" h="228601">
                  <a:moveTo>
                    <a:pt x="21431" y="0"/>
                  </a:moveTo>
                  <a:lnTo>
                    <a:pt x="14582" y="0"/>
                  </a:lnTo>
                  <a:lnTo>
                    <a:pt x="14313" y="6151"/>
                  </a:lnTo>
                  <a:lnTo>
                    <a:pt x="14287" y="79799"/>
                  </a:lnTo>
                  <a:lnTo>
                    <a:pt x="13493" y="85743"/>
                  </a:lnTo>
                  <a:lnTo>
                    <a:pt x="12171" y="91293"/>
                  </a:lnTo>
                  <a:lnTo>
                    <a:pt x="10494" y="96581"/>
                  </a:lnTo>
                  <a:lnTo>
                    <a:pt x="9377" y="102488"/>
                  </a:lnTo>
                  <a:lnTo>
                    <a:pt x="8633" y="108806"/>
                  </a:lnTo>
                  <a:lnTo>
                    <a:pt x="8136" y="115400"/>
                  </a:lnTo>
                  <a:lnTo>
                    <a:pt x="7805" y="121383"/>
                  </a:lnTo>
                  <a:lnTo>
                    <a:pt x="7438" y="132265"/>
                  </a:lnTo>
                  <a:lnTo>
                    <a:pt x="7182" y="162674"/>
                  </a:lnTo>
                  <a:lnTo>
                    <a:pt x="7151" y="183034"/>
                  </a:lnTo>
                  <a:lnTo>
                    <a:pt x="6355" y="187110"/>
                  </a:lnTo>
                  <a:lnTo>
                    <a:pt x="5030" y="190621"/>
                  </a:lnTo>
                  <a:lnTo>
                    <a:pt x="3354" y="193756"/>
                  </a:lnTo>
                  <a:lnTo>
                    <a:pt x="2235" y="197433"/>
                  </a:lnTo>
                  <a:lnTo>
                    <a:pt x="1490" y="201472"/>
                  </a:lnTo>
                  <a:lnTo>
                    <a:pt x="993" y="205752"/>
                  </a:lnTo>
                  <a:lnTo>
                    <a:pt x="441" y="212625"/>
                  </a:lnTo>
                  <a:lnTo>
                    <a:pt x="196" y="218325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9" name="SMARTPenAnnotation213"/>
            <p:cNvSpPr/>
            <p:nvPr/>
          </p:nvSpPr>
          <p:spPr>
            <a:xfrm>
              <a:off x="4507706" y="3786187"/>
              <a:ext cx="928688" cy="14289"/>
            </a:xfrm>
            <a:custGeom>
              <a:avLst/>
              <a:gdLst/>
              <a:ahLst/>
              <a:cxnLst/>
              <a:rect l="0" t="0" r="0" b="0"/>
              <a:pathLst>
                <a:path w="928688" h="14289">
                  <a:moveTo>
                    <a:pt x="0" y="7144"/>
                  </a:moveTo>
                  <a:lnTo>
                    <a:pt x="41920" y="7144"/>
                  </a:lnTo>
                  <a:lnTo>
                    <a:pt x="46203" y="6350"/>
                  </a:lnTo>
                  <a:lnTo>
                    <a:pt x="50645" y="5027"/>
                  </a:lnTo>
                  <a:lnTo>
                    <a:pt x="55195" y="3352"/>
                  </a:lnTo>
                  <a:lnTo>
                    <a:pt x="59815" y="2234"/>
                  </a:lnTo>
                  <a:lnTo>
                    <a:pt x="64483" y="1489"/>
                  </a:lnTo>
                  <a:lnTo>
                    <a:pt x="69183" y="993"/>
                  </a:lnTo>
                  <a:lnTo>
                    <a:pt x="73903" y="662"/>
                  </a:lnTo>
                  <a:lnTo>
                    <a:pt x="83381" y="294"/>
                  </a:lnTo>
                  <a:lnTo>
                    <a:pt x="109278" y="39"/>
                  </a:lnTo>
                  <a:lnTo>
                    <a:pt x="115714" y="26"/>
                  </a:lnTo>
                  <a:lnTo>
                    <a:pt x="121593" y="811"/>
                  </a:lnTo>
                  <a:lnTo>
                    <a:pt x="127099" y="2128"/>
                  </a:lnTo>
                  <a:lnTo>
                    <a:pt x="132358" y="3800"/>
                  </a:lnTo>
                  <a:lnTo>
                    <a:pt x="139039" y="4915"/>
                  </a:lnTo>
                  <a:lnTo>
                    <a:pt x="146667" y="5658"/>
                  </a:lnTo>
                  <a:lnTo>
                    <a:pt x="154928" y="6153"/>
                  </a:lnTo>
                  <a:lnTo>
                    <a:pt x="170457" y="6703"/>
                  </a:lnTo>
                  <a:lnTo>
                    <a:pt x="199829" y="7057"/>
                  </a:lnTo>
                  <a:lnTo>
                    <a:pt x="296390" y="7143"/>
                  </a:lnTo>
                  <a:lnTo>
                    <a:pt x="305543" y="7937"/>
                  </a:lnTo>
                  <a:lnTo>
                    <a:pt x="314820" y="9260"/>
                  </a:lnTo>
                  <a:lnTo>
                    <a:pt x="324180" y="10936"/>
                  </a:lnTo>
                  <a:lnTo>
                    <a:pt x="343047" y="10681"/>
                  </a:lnTo>
                  <a:lnTo>
                    <a:pt x="352523" y="9502"/>
                  </a:lnTo>
                  <a:lnTo>
                    <a:pt x="362015" y="8716"/>
                  </a:lnTo>
                  <a:lnTo>
                    <a:pt x="371518" y="8192"/>
                  </a:lnTo>
                  <a:lnTo>
                    <a:pt x="381029" y="7842"/>
                  </a:lnTo>
                  <a:lnTo>
                    <a:pt x="413376" y="7351"/>
                  </a:lnTo>
                  <a:lnTo>
                    <a:pt x="444303" y="7205"/>
                  </a:lnTo>
                  <a:lnTo>
                    <a:pt x="454158" y="6391"/>
                  </a:lnTo>
                  <a:lnTo>
                    <a:pt x="463904" y="5054"/>
                  </a:lnTo>
                  <a:lnTo>
                    <a:pt x="473575" y="3370"/>
                  </a:lnTo>
                  <a:lnTo>
                    <a:pt x="483992" y="2246"/>
                  </a:lnTo>
                  <a:lnTo>
                    <a:pt x="494904" y="1498"/>
                  </a:lnTo>
                  <a:lnTo>
                    <a:pt x="506149" y="998"/>
                  </a:lnTo>
                  <a:lnTo>
                    <a:pt x="529226" y="444"/>
                  </a:lnTo>
                  <a:lnTo>
                    <a:pt x="773575" y="0"/>
                  </a:lnTo>
                  <a:lnTo>
                    <a:pt x="783210" y="794"/>
                  </a:lnTo>
                  <a:lnTo>
                    <a:pt x="792809" y="2117"/>
                  </a:lnTo>
                  <a:lnTo>
                    <a:pt x="802383" y="3792"/>
                  </a:lnTo>
                  <a:lnTo>
                    <a:pt x="811941" y="4910"/>
                  </a:lnTo>
                  <a:lnTo>
                    <a:pt x="821488" y="5654"/>
                  </a:lnTo>
                  <a:lnTo>
                    <a:pt x="838975" y="6482"/>
                  </a:lnTo>
                  <a:lnTo>
                    <a:pt x="852038" y="6850"/>
                  </a:lnTo>
                  <a:lnTo>
                    <a:pt x="872110" y="7057"/>
                  </a:lnTo>
                  <a:lnTo>
                    <a:pt x="877475" y="7879"/>
                  </a:lnTo>
                  <a:lnTo>
                    <a:pt x="881846" y="9222"/>
                  </a:lnTo>
                  <a:lnTo>
                    <a:pt x="885553" y="10911"/>
                  </a:lnTo>
                  <a:lnTo>
                    <a:pt x="889613" y="12036"/>
                  </a:lnTo>
                  <a:lnTo>
                    <a:pt x="893906" y="12787"/>
                  </a:lnTo>
                  <a:lnTo>
                    <a:pt x="898357" y="13287"/>
                  </a:lnTo>
                  <a:lnTo>
                    <a:pt x="902910" y="13620"/>
                  </a:lnTo>
                  <a:lnTo>
                    <a:pt x="912204" y="13991"/>
                  </a:lnTo>
                  <a:lnTo>
                    <a:pt x="928687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0" name="SMARTPenAnnotation214"/>
            <p:cNvSpPr/>
            <p:nvPr/>
          </p:nvSpPr>
          <p:spPr>
            <a:xfrm>
              <a:off x="4650581" y="3979078"/>
              <a:ext cx="21432" cy="57141"/>
            </a:xfrm>
            <a:custGeom>
              <a:avLst/>
              <a:gdLst/>
              <a:ahLst/>
              <a:cxnLst/>
              <a:rect l="0" t="0" r="0" b="0"/>
              <a:pathLst>
                <a:path w="21432" h="57141">
                  <a:moveTo>
                    <a:pt x="21431" y="21422"/>
                  </a:moveTo>
                  <a:lnTo>
                    <a:pt x="15280" y="21422"/>
                  </a:lnTo>
                  <a:lnTo>
                    <a:pt x="14949" y="20628"/>
                  </a:lnTo>
                  <a:lnTo>
                    <a:pt x="14728" y="19305"/>
                  </a:lnTo>
                  <a:lnTo>
                    <a:pt x="14374" y="15271"/>
                  </a:lnTo>
                  <a:lnTo>
                    <a:pt x="14326" y="12603"/>
                  </a:lnTo>
                  <a:lnTo>
                    <a:pt x="14313" y="10780"/>
                  </a:lnTo>
                  <a:lnTo>
                    <a:pt x="15098" y="8771"/>
                  </a:lnTo>
                  <a:lnTo>
                    <a:pt x="16415" y="6638"/>
                  </a:lnTo>
                  <a:lnTo>
                    <a:pt x="21420" y="5"/>
                  </a:lnTo>
                  <a:lnTo>
                    <a:pt x="21423" y="0"/>
                  </a:lnTo>
                  <a:lnTo>
                    <a:pt x="21429" y="3786"/>
                  </a:lnTo>
                  <a:lnTo>
                    <a:pt x="20636" y="5696"/>
                  </a:lnTo>
                  <a:lnTo>
                    <a:pt x="19313" y="7763"/>
                  </a:lnTo>
                  <a:lnTo>
                    <a:pt x="17638" y="9935"/>
                  </a:lnTo>
                  <a:lnTo>
                    <a:pt x="16521" y="12970"/>
                  </a:lnTo>
                  <a:lnTo>
                    <a:pt x="15777" y="16581"/>
                  </a:lnTo>
                  <a:lnTo>
                    <a:pt x="15280" y="20576"/>
                  </a:lnTo>
                  <a:lnTo>
                    <a:pt x="14949" y="24032"/>
                  </a:lnTo>
                  <a:lnTo>
                    <a:pt x="14728" y="27131"/>
                  </a:lnTo>
                  <a:lnTo>
                    <a:pt x="14581" y="29990"/>
                  </a:lnTo>
                  <a:lnTo>
                    <a:pt x="13690" y="32691"/>
                  </a:lnTo>
                  <a:lnTo>
                    <a:pt x="12301" y="35284"/>
                  </a:lnTo>
                  <a:lnTo>
                    <a:pt x="10582" y="37807"/>
                  </a:lnTo>
                  <a:lnTo>
                    <a:pt x="8642" y="40282"/>
                  </a:lnTo>
                  <a:lnTo>
                    <a:pt x="6555" y="42727"/>
                  </a:lnTo>
                  <a:lnTo>
                    <a:pt x="4370" y="45150"/>
                  </a:lnTo>
                  <a:lnTo>
                    <a:pt x="2913" y="47559"/>
                  </a:lnTo>
                  <a:lnTo>
                    <a:pt x="1942" y="49959"/>
                  </a:lnTo>
                  <a:lnTo>
                    <a:pt x="0" y="571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1" name="SMARTPenAnnotation215"/>
            <p:cNvSpPr/>
            <p:nvPr/>
          </p:nvSpPr>
          <p:spPr>
            <a:xfrm>
              <a:off x="4772028" y="3871912"/>
              <a:ext cx="121405" cy="164307"/>
            </a:xfrm>
            <a:custGeom>
              <a:avLst/>
              <a:gdLst/>
              <a:ahLst/>
              <a:cxnLst/>
              <a:rect l="0" t="0" r="0" b="0"/>
              <a:pathLst>
                <a:path w="121405" h="164307">
                  <a:moveTo>
                    <a:pt x="28572" y="0"/>
                  </a:moveTo>
                  <a:lnTo>
                    <a:pt x="28572" y="3792"/>
                  </a:lnTo>
                  <a:lnTo>
                    <a:pt x="27778" y="5703"/>
                  </a:lnTo>
                  <a:lnTo>
                    <a:pt x="24779" y="9943"/>
                  </a:lnTo>
                  <a:lnTo>
                    <a:pt x="23662" y="12185"/>
                  </a:lnTo>
                  <a:lnTo>
                    <a:pt x="22421" y="16792"/>
                  </a:lnTo>
                  <a:lnTo>
                    <a:pt x="19753" y="21486"/>
                  </a:lnTo>
                  <a:lnTo>
                    <a:pt x="17930" y="23849"/>
                  </a:lnTo>
                  <a:lnTo>
                    <a:pt x="16714" y="27012"/>
                  </a:lnTo>
                  <a:lnTo>
                    <a:pt x="15904" y="30708"/>
                  </a:lnTo>
                  <a:lnTo>
                    <a:pt x="15365" y="34760"/>
                  </a:lnTo>
                  <a:lnTo>
                    <a:pt x="14210" y="39048"/>
                  </a:lnTo>
                  <a:lnTo>
                    <a:pt x="12648" y="43494"/>
                  </a:lnTo>
                  <a:lnTo>
                    <a:pt x="10812" y="48046"/>
                  </a:lnTo>
                  <a:lnTo>
                    <a:pt x="8794" y="51875"/>
                  </a:lnTo>
                  <a:lnTo>
                    <a:pt x="6655" y="55221"/>
                  </a:lnTo>
                  <a:lnTo>
                    <a:pt x="4436" y="58245"/>
                  </a:lnTo>
                  <a:lnTo>
                    <a:pt x="2956" y="61849"/>
                  </a:lnTo>
                  <a:lnTo>
                    <a:pt x="1970" y="65839"/>
                  </a:lnTo>
                  <a:lnTo>
                    <a:pt x="1312" y="70086"/>
                  </a:lnTo>
                  <a:lnTo>
                    <a:pt x="873" y="74506"/>
                  </a:lnTo>
                  <a:lnTo>
                    <a:pt x="581" y="79039"/>
                  </a:lnTo>
                  <a:lnTo>
                    <a:pt x="256" y="87516"/>
                  </a:lnTo>
                  <a:lnTo>
                    <a:pt x="112" y="93930"/>
                  </a:lnTo>
                  <a:lnTo>
                    <a:pt x="0" y="127289"/>
                  </a:lnTo>
                  <a:lnTo>
                    <a:pt x="792" y="130897"/>
                  </a:lnTo>
                  <a:lnTo>
                    <a:pt x="2115" y="134096"/>
                  </a:lnTo>
                  <a:lnTo>
                    <a:pt x="3790" y="137022"/>
                  </a:lnTo>
                  <a:lnTo>
                    <a:pt x="5700" y="139767"/>
                  </a:lnTo>
                  <a:lnTo>
                    <a:pt x="7768" y="142391"/>
                  </a:lnTo>
                  <a:lnTo>
                    <a:pt x="9940" y="144933"/>
                  </a:lnTo>
                  <a:lnTo>
                    <a:pt x="11388" y="147422"/>
                  </a:lnTo>
                  <a:lnTo>
                    <a:pt x="12997" y="152304"/>
                  </a:lnTo>
                  <a:lnTo>
                    <a:pt x="14220" y="153924"/>
                  </a:lnTo>
                  <a:lnTo>
                    <a:pt x="15829" y="155003"/>
                  </a:lnTo>
                  <a:lnTo>
                    <a:pt x="17695" y="155723"/>
                  </a:lnTo>
                  <a:lnTo>
                    <a:pt x="19733" y="156203"/>
                  </a:lnTo>
                  <a:lnTo>
                    <a:pt x="21885" y="156523"/>
                  </a:lnTo>
                  <a:lnTo>
                    <a:pt x="24114" y="156736"/>
                  </a:lnTo>
                  <a:lnTo>
                    <a:pt x="27187" y="157672"/>
                  </a:lnTo>
                  <a:lnTo>
                    <a:pt x="30824" y="159090"/>
                  </a:lnTo>
                  <a:lnTo>
                    <a:pt x="34835" y="160829"/>
                  </a:lnTo>
                  <a:lnTo>
                    <a:pt x="38304" y="161988"/>
                  </a:lnTo>
                  <a:lnTo>
                    <a:pt x="41409" y="162761"/>
                  </a:lnTo>
                  <a:lnTo>
                    <a:pt x="44274" y="163276"/>
                  </a:lnTo>
                  <a:lnTo>
                    <a:pt x="46978" y="162826"/>
                  </a:lnTo>
                  <a:lnTo>
                    <a:pt x="49573" y="161732"/>
                  </a:lnTo>
                  <a:lnTo>
                    <a:pt x="52098" y="160208"/>
                  </a:lnTo>
                  <a:lnTo>
                    <a:pt x="54575" y="159193"/>
                  </a:lnTo>
                  <a:lnTo>
                    <a:pt x="57019" y="158516"/>
                  </a:lnTo>
                  <a:lnTo>
                    <a:pt x="59443" y="158065"/>
                  </a:lnTo>
                  <a:lnTo>
                    <a:pt x="62647" y="156971"/>
                  </a:lnTo>
                  <a:lnTo>
                    <a:pt x="66369" y="155447"/>
                  </a:lnTo>
                  <a:lnTo>
                    <a:pt x="70439" y="153638"/>
                  </a:lnTo>
                  <a:lnTo>
                    <a:pt x="73945" y="151638"/>
                  </a:lnTo>
                  <a:lnTo>
                    <a:pt x="77077" y="149510"/>
                  </a:lnTo>
                  <a:lnTo>
                    <a:pt x="79959" y="147299"/>
                  </a:lnTo>
                  <a:lnTo>
                    <a:pt x="82673" y="145030"/>
                  </a:lnTo>
                  <a:lnTo>
                    <a:pt x="85277" y="142725"/>
                  </a:lnTo>
                  <a:lnTo>
                    <a:pt x="87807" y="140394"/>
                  </a:lnTo>
                  <a:lnTo>
                    <a:pt x="90287" y="137252"/>
                  </a:lnTo>
                  <a:lnTo>
                    <a:pt x="92733" y="133570"/>
                  </a:lnTo>
                  <a:lnTo>
                    <a:pt x="95159" y="129528"/>
                  </a:lnTo>
                  <a:lnTo>
                    <a:pt x="97569" y="126040"/>
                  </a:lnTo>
                  <a:lnTo>
                    <a:pt x="99970" y="122920"/>
                  </a:lnTo>
                  <a:lnTo>
                    <a:pt x="102364" y="120047"/>
                  </a:lnTo>
                  <a:lnTo>
                    <a:pt x="104754" y="117337"/>
                  </a:lnTo>
                  <a:lnTo>
                    <a:pt x="109526" y="112211"/>
                  </a:lnTo>
                  <a:lnTo>
                    <a:pt x="111910" y="108938"/>
                  </a:lnTo>
                  <a:lnTo>
                    <a:pt x="114293" y="105169"/>
                  </a:lnTo>
                  <a:lnTo>
                    <a:pt x="116675" y="101069"/>
                  </a:lnTo>
                  <a:lnTo>
                    <a:pt x="118264" y="97542"/>
                  </a:lnTo>
                  <a:lnTo>
                    <a:pt x="119323" y="94397"/>
                  </a:lnTo>
                  <a:lnTo>
                    <a:pt x="120028" y="91506"/>
                  </a:lnTo>
                  <a:lnTo>
                    <a:pt x="120499" y="88785"/>
                  </a:lnTo>
                  <a:lnTo>
                    <a:pt x="120813" y="86178"/>
                  </a:lnTo>
                  <a:lnTo>
                    <a:pt x="121161" y="81164"/>
                  </a:lnTo>
                  <a:lnTo>
                    <a:pt x="121316" y="76290"/>
                  </a:lnTo>
                  <a:lnTo>
                    <a:pt x="121404" y="69083"/>
                  </a:lnTo>
                  <a:lnTo>
                    <a:pt x="120622" y="67487"/>
                  </a:lnTo>
                  <a:lnTo>
                    <a:pt x="119307" y="66422"/>
                  </a:lnTo>
                  <a:lnTo>
                    <a:pt x="115286" y="64714"/>
                  </a:lnTo>
                  <a:lnTo>
                    <a:pt x="112620" y="64481"/>
                  </a:lnTo>
                  <a:lnTo>
                    <a:pt x="110797" y="64419"/>
                  </a:lnTo>
                  <a:lnTo>
                    <a:pt x="100648" y="64331"/>
                  </a:lnTo>
                  <a:lnTo>
                    <a:pt x="97260" y="65112"/>
                  </a:lnTo>
                  <a:lnTo>
                    <a:pt x="94208" y="66427"/>
                  </a:lnTo>
                  <a:lnTo>
                    <a:pt x="91379" y="68097"/>
                  </a:lnTo>
                  <a:lnTo>
                    <a:pt x="88700" y="70004"/>
                  </a:lnTo>
                  <a:lnTo>
                    <a:pt x="86119" y="72070"/>
                  </a:lnTo>
                  <a:lnTo>
                    <a:pt x="83605" y="74240"/>
                  </a:lnTo>
                  <a:lnTo>
                    <a:pt x="80342" y="77275"/>
                  </a:lnTo>
                  <a:lnTo>
                    <a:pt x="65815" y="91435"/>
                  </a:lnTo>
                  <a:lnTo>
                    <a:pt x="62925" y="94294"/>
                  </a:lnTo>
                  <a:lnTo>
                    <a:pt x="60205" y="97787"/>
                  </a:lnTo>
                  <a:lnTo>
                    <a:pt x="57598" y="101704"/>
                  </a:lnTo>
                  <a:lnTo>
                    <a:pt x="55066" y="105903"/>
                  </a:lnTo>
                  <a:lnTo>
                    <a:pt x="52585" y="109496"/>
                  </a:lnTo>
                  <a:lnTo>
                    <a:pt x="50136" y="112685"/>
                  </a:lnTo>
                  <a:lnTo>
                    <a:pt x="47711" y="115604"/>
                  </a:lnTo>
                  <a:lnTo>
                    <a:pt x="45300" y="119138"/>
                  </a:lnTo>
                  <a:lnTo>
                    <a:pt x="42899" y="123082"/>
                  </a:lnTo>
                  <a:lnTo>
                    <a:pt x="40504" y="127298"/>
                  </a:lnTo>
                  <a:lnTo>
                    <a:pt x="38114" y="130903"/>
                  </a:lnTo>
                  <a:lnTo>
                    <a:pt x="35727" y="134100"/>
                  </a:lnTo>
                  <a:lnTo>
                    <a:pt x="33342" y="137025"/>
                  </a:lnTo>
                  <a:lnTo>
                    <a:pt x="30958" y="139769"/>
                  </a:lnTo>
                  <a:lnTo>
                    <a:pt x="28575" y="142392"/>
                  </a:lnTo>
                  <a:lnTo>
                    <a:pt x="26193" y="144934"/>
                  </a:lnTo>
                  <a:lnTo>
                    <a:pt x="24604" y="147423"/>
                  </a:lnTo>
                  <a:lnTo>
                    <a:pt x="22840" y="152305"/>
                  </a:lnTo>
                  <a:lnTo>
                    <a:pt x="21846" y="155723"/>
                  </a:lnTo>
                  <a:lnTo>
                    <a:pt x="21552" y="160529"/>
                  </a:lnTo>
                  <a:lnTo>
                    <a:pt x="21428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2" name="SMARTPenAnnotation216"/>
            <p:cNvSpPr/>
            <p:nvPr/>
          </p:nvSpPr>
          <p:spPr>
            <a:xfrm>
              <a:off x="4964917" y="3836193"/>
              <a:ext cx="127467" cy="171449"/>
            </a:xfrm>
            <a:custGeom>
              <a:avLst/>
              <a:gdLst/>
              <a:ahLst/>
              <a:cxnLst/>
              <a:rect l="0" t="0" r="0" b="0"/>
              <a:pathLst>
                <a:path w="127467" h="171449">
                  <a:moveTo>
                    <a:pt x="49995" y="14288"/>
                  </a:moveTo>
                  <a:lnTo>
                    <a:pt x="43844" y="14288"/>
                  </a:lnTo>
                  <a:lnTo>
                    <a:pt x="41176" y="16405"/>
                  </a:lnTo>
                  <a:lnTo>
                    <a:pt x="39353" y="18080"/>
                  </a:lnTo>
                  <a:lnTo>
                    <a:pt x="37344" y="19198"/>
                  </a:lnTo>
                  <a:lnTo>
                    <a:pt x="35211" y="19942"/>
                  </a:lnTo>
                  <a:lnTo>
                    <a:pt x="32995" y="20439"/>
                  </a:lnTo>
                  <a:lnTo>
                    <a:pt x="30724" y="21563"/>
                  </a:lnTo>
                  <a:lnTo>
                    <a:pt x="28417" y="23107"/>
                  </a:lnTo>
                  <a:lnTo>
                    <a:pt x="26084" y="24930"/>
                  </a:lnTo>
                  <a:lnTo>
                    <a:pt x="24530" y="26939"/>
                  </a:lnTo>
                  <a:lnTo>
                    <a:pt x="23493" y="29072"/>
                  </a:lnTo>
                  <a:lnTo>
                    <a:pt x="22802" y="31288"/>
                  </a:lnTo>
                  <a:lnTo>
                    <a:pt x="21548" y="32765"/>
                  </a:lnTo>
                  <a:lnTo>
                    <a:pt x="19917" y="33749"/>
                  </a:lnTo>
                  <a:lnTo>
                    <a:pt x="18037" y="34406"/>
                  </a:lnTo>
                  <a:lnTo>
                    <a:pt x="15990" y="36431"/>
                  </a:lnTo>
                  <a:lnTo>
                    <a:pt x="13831" y="39369"/>
                  </a:lnTo>
                  <a:lnTo>
                    <a:pt x="11598" y="42915"/>
                  </a:lnTo>
                  <a:lnTo>
                    <a:pt x="9316" y="45279"/>
                  </a:lnTo>
                  <a:lnTo>
                    <a:pt x="7001" y="46854"/>
                  </a:lnTo>
                  <a:lnTo>
                    <a:pt x="4663" y="47905"/>
                  </a:lnTo>
                  <a:lnTo>
                    <a:pt x="3106" y="49400"/>
                  </a:lnTo>
                  <a:lnTo>
                    <a:pt x="2067" y="51189"/>
                  </a:lnTo>
                  <a:lnTo>
                    <a:pt x="912" y="55295"/>
                  </a:lnTo>
                  <a:lnTo>
                    <a:pt x="400" y="59765"/>
                  </a:lnTo>
                  <a:lnTo>
                    <a:pt x="70" y="64193"/>
                  </a:lnTo>
                  <a:lnTo>
                    <a:pt x="5" y="71888"/>
                  </a:lnTo>
                  <a:lnTo>
                    <a:pt x="0" y="74119"/>
                  </a:lnTo>
                  <a:lnTo>
                    <a:pt x="790" y="75606"/>
                  </a:lnTo>
                  <a:lnTo>
                    <a:pt x="2110" y="76599"/>
                  </a:lnTo>
                  <a:lnTo>
                    <a:pt x="6141" y="78190"/>
                  </a:lnTo>
                  <a:lnTo>
                    <a:pt x="8808" y="78407"/>
                  </a:lnTo>
                  <a:lnTo>
                    <a:pt x="10631" y="78466"/>
                  </a:lnTo>
                  <a:lnTo>
                    <a:pt x="79662" y="78582"/>
                  </a:lnTo>
                  <a:lnTo>
                    <a:pt x="83267" y="79376"/>
                  </a:lnTo>
                  <a:lnTo>
                    <a:pt x="87257" y="80698"/>
                  </a:lnTo>
                  <a:lnTo>
                    <a:pt x="91505" y="82374"/>
                  </a:lnTo>
                  <a:lnTo>
                    <a:pt x="95131" y="83491"/>
                  </a:lnTo>
                  <a:lnTo>
                    <a:pt x="98342" y="84236"/>
                  </a:lnTo>
                  <a:lnTo>
                    <a:pt x="101277" y="84732"/>
                  </a:lnTo>
                  <a:lnTo>
                    <a:pt x="103232" y="85857"/>
                  </a:lnTo>
                  <a:lnTo>
                    <a:pt x="104537" y="87401"/>
                  </a:lnTo>
                  <a:lnTo>
                    <a:pt x="105406" y="89223"/>
                  </a:lnTo>
                  <a:lnTo>
                    <a:pt x="108489" y="93365"/>
                  </a:lnTo>
                  <a:lnTo>
                    <a:pt x="110422" y="95582"/>
                  </a:lnTo>
                  <a:lnTo>
                    <a:pt x="112504" y="97058"/>
                  </a:lnTo>
                  <a:lnTo>
                    <a:pt x="114687" y="98043"/>
                  </a:lnTo>
                  <a:lnTo>
                    <a:pt x="116935" y="98700"/>
                  </a:lnTo>
                  <a:lnTo>
                    <a:pt x="118434" y="99931"/>
                  </a:lnTo>
                  <a:lnTo>
                    <a:pt x="119434" y="101546"/>
                  </a:lnTo>
                  <a:lnTo>
                    <a:pt x="120100" y="103416"/>
                  </a:lnTo>
                  <a:lnTo>
                    <a:pt x="122957" y="107611"/>
                  </a:lnTo>
                  <a:lnTo>
                    <a:pt x="124830" y="109841"/>
                  </a:lnTo>
                  <a:lnTo>
                    <a:pt x="126079" y="112915"/>
                  </a:lnTo>
                  <a:lnTo>
                    <a:pt x="126912" y="116551"/>
                  </a:lnTo>
                  <a:lnTo>
                    <a:pt x="127466" y="120564"/>
                  </a:lnTo>
                  <a:lnTo>
                    <a:pt x="127042" y="124032"/>
                  </a:lnTo>
                  <a:lnTo>
                    <a:pt x="125966" y="127138"/>
                  </a:lnTo>
                  <a:lnTo>
                    <a:pt x="124455" y="130003"/>
                  </a:lnTo>
                  <a:lnTo>
                    <a:pt x="123448" y="133500"/>
                  </a:lnTo>
                  <a:lnTo>
                    <a:pt x="122776" y="137419"/>
                  </a:lnTo>
                  <a:lnTo>
                    <a:pt x="122328" y="141619"/>
                  </a:lnTo>
                  <a:lnTo>
                    <a:pt x="121236" y="145213"/>
                  </a:lnTo>
                  <a:lnTo>
                    <a:pt x="119714" y="148402"/>
                  </a:lnTo>
                  <a:lnTo>
                    <a:pt x="117906" y="151323"/>
                  </a:lnTo>
                  <a:lnTo>
                    <a:pt x="115906" y="154063"/>
                  </a:lnTo>
                  <a:lnTo>
                    <a:pt x="113779" y="156684"/>
                  </a:lnTo>
                  <a:lnTo>
                    <a:pt x="108456" y="162801"/>
                  </a:lnTo>
                  <a:lnTo>
                    <a:pt x="106431" y="164096"/>
                  </a:lnTo>
                  <a:lnTo>
                    <a:pt x="103494" y="165754"/>
                  </a:lnTo>
                  <a:lnTo>
                    <a:pt x="99949" y="167653"/>
                  </a:lnTo>
                  <a:lnTo>
                    <a:pt x="96791" y="168919"/>
                  </a:lnTo>
                  <a:lnTo>
                    <a:pt x="93893" y="169762"/>
                  </a:lnTo>
                  <a:lnTo>
                    <a:pt x="91166" y="170325"/>
                  </a:lnTo>
                  <a:lnTo>
                    <a:pt x="88555" y="170700"/>
                  </a:lnTo>
                  <a:lnTo>
                    <a:pt x="86020" y="170950"/>
                  </a:lnTo>
                  <a:lnTo>
                    <a:pt x="83537" y="171117"/>
                  </a:lnTo>
                  <a:lnTo>
                    <a:pt x="81088" y="171228"/>
                  </a:lnTo>
                  <a:lnTo>
                    <a:pt x="76249" y="171352"/>
                  </a:lnTo>
                  <a:lnTo>
                    <a:pt x="54759" y="171448"/>
                  </a:lnTo>
                  <a:lnTo>
                    <a:pt x="52377" y="170655"/>
                  </a:lnTo>
                  <a:lnTo>
                    <a:pt x="49996" y="169333"/>
                  </a:lnTo>
                  <a:lnTo>
                    <a:pt x="47615" y="167657"/>
                  </a:lnTo>
                  <a:lnTo>
                    <a:pt x="45233" y="165747"/>
                  </a:lnTo>
                  <a:lnTo>
                    <a:pt x="42852" y="163679"/>
                  </a:lnTo>
                  <a:lnTo>
                    <a:pt x="37119" y="158450"/>
                  </a:lnTo>
                  <a:lnTo>
                    <a:pt x="36649" y="157227"/>
                  </a:lnTo>
                  <a:lnTo>
                    <a:pt x="36126" y="153752"/>
                  </a:lnTo>
                  <a:lnTo>
                    <a:pt x="35192" y="151714"/>
                  </a:lnTo>
                  <a:lnTo>
                    <a:pt x="32039" y="147333"/>
                  </a:lnTo>
                  <a:lnTo>
                    <a:pt x="30881" y="144259"/>
                  </a:lnTo>
                  <a:lnTo>
                    <a:pt x="30109" y="140623"/>
                  </a:lnTo>
                  <a:lnTo>
                    <a:pt x="29594" y="136611"/>
                  </a:lnTo>
                  <a:lnTo>
                    <a:pt x="29250" y="133143"/>
                  </a:lnTo>
                  <a:lnTo>
                    <a:pt x="29021" y="130037"/>
                  </a:lnTo>
                  <a:lnTo>
                    <a:pt x="28869" y="127173"/>
                  </a:lnTo>
                  <a:lnTo>
                    <a:pt x="28699" y="119757"/>
                  </a:lnTo>
                  <a:lnTo>
                    <a:pt x="28591" y="105853"/>
                  </a:lnTo>
                  <a:lnTo>
                    <a:pt x="29376" y="102319"/>
                  </a:lnTo>
                  <a:lnTo>
                    <a:pt x="30692" y="98375"/>
                  </a:lnTo>
                  <a:lnTo>
                    <a:pt x="32364" y="94159"/>
                  </a:lnTo>
                  <a:lnTo>
                    <a:pt x="33479" y="89760"/>
                  </a:lnTo>
                  <a:lnTo>
                    <a:pt x="34222" y="85240"/>
                  </a:lnTo>
                  <a:lnTo>
                    <a:pt x="34717" y="80639"/>
                  </a:lnTo>
                  <a:lnTo>
                    <a:pt x="35841" y="75985"/>
                  </a:lnTo>
                  <a:lnTo>
                    <a:pt x="37384" y="71294"/>
                  </a:lnTo>
                  <a:lnTo>
                    <a:pt x="39206" y="66580"/>
                  </a:lnTo>
                  <a:lnTo>
                    <a:pt x="40421" y="61849"/>
                  </a:lnTo>
                  <a:lnTo>
                    <a:pt x="41232" y="57108"/>
                  </a:lnTo>
                  <a:lnTo>
                    <a:pt x="41771" y="52359"/>
                  </a:lnTo>
                  <a:lnTo>
                    <a:pt x="42925" y="47606"/>
                  </a:lnTo>
                  <a:lnTo>
                    <a:pt x="44488" y="42850"/>
                  </a:lnTo>
                  <a:lnTo>
                    <a:pt x="46324" y="38092"/>
                  </a:lnTo>
                  <a:lnTo>
                    <a:pt x="48341" y="34126"/>
                  </a:lnTo>
                  <a:lnTo>
                    <a:pt x="50480" y="30688"/>
                  </a:lnTo>
                  <a:lnTo>
                    <a:pt x="52699" y="27603"/>
                  </a:lnTo>
                  <a:lnTo>
                    <a:pt x="54180" y="23958"/>
                  </a:lnTo>
                  <a:lnTo>
                    <a:pt x="55166" y="19941"/>
                  </a:lnTo>
                  <a:lnTo>
                    <a:pt x="55823" y="15675"/>
                  </a:lnTo>
                  <a:lnTo>
                    <a:pt x="56262" y="12038"/>
                  </a:lnTo>
                  <a:lnTo>
                    <a:pt x="56554" y="8819"/>
                  </a:lnTo>
                  <a:lnTo>
                    <a:pt x="56749" y="5880"/>
                  </a:lnTo>
                  <a:lnTo>
                    <a:pt x="57673" y="3920"/>
                  </a:lnTo>
                  <a:lnTo>
                    <a:pt x="59082" y="2613"/>
                  </a:lnTo>
                  <a:lnTo>
                    <a:pt x="63256" y="516"/>
                  </a:lnTo>
                  <a:lnTo>
                    <a:pt x="62804" y="344"/>
                  </a:lnTo>
                  <a:lnTo>
                    <a:pt x="59170" y="102"/>
                  </a:lnTo>
                  <a:lnTo>
                    <a:pt x="5713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3" name="SMARTPenAnnotation217"/>
            <p:cNvSpPr/>
            <p:nvPr/>
          </p:nvSpPr>
          <p:spPr>
            <a:xfrm>
              <a:off x="5150643" y="3814763"/>
              <a:ext cx="178595" cy="156866"/>
            </a:xfrm>
            <a:custGeom>
              <a:avLst/>
              <a:gdLst/>
              <a:ahLst/>
              <a:cxnLst/>
              <a:rect l="0" t="0" r="0" b="0"/>
              <a:pathLst>
                <a:path w="178595" h="156866">
                  <a:moveTo>
                    <a:pt x="0" y="14287"/>
                  </a:moveTo>
                  <a:lnTo>
                    <a:pt x="6850" y="7437"/>
                  </a:lnTo>
                  <a:lnTo>
                    <a:pt x="11246" y="5157"/>
                  </a:lnTo>
                  <a:lnTo>
                    <a:pt x="14641" y="3438"/>
                  </a:lnTo>
                  <a:lnTo>
                    <a:pt x="17699" y="2291"/>
                  </a:lnTo>
                  <a:lnTo>
                    <a:pt x="23212" y="1018"/>
                  </a:lnTo>
                  <a:lnTo>
                    <a:pt x="28309" y="452"/>
                  </a:lnTo>
                  <a:lnTo>
                    <a:pt x="33219" y="200"/>
                  </a:lnTo>
                  <a:lnTo>
                    <a:pt x="38048" y="89"/>
                  </a:lnTo>
                  <a:lnTo>
                    <a:pt x="67581" y="0"/>
                  </a:lnTo>
                  <a:lnTo>
                    <a:pt x="69660" y="794"/>
                  </a:lnTo>
                  <a:lnTo>
                    <a:pt x="74088" y="3791"/>
                  </a:lnTo>
                  <a:lnTo>
                    <a:pt x="78701" y="5653"/>
                  </a:lnTo>
                  <a:lnTo>
                    <a:pt x="81043" y="6150"/>
                  </a:lnTo>
                  <a:lnTo>
                    <a:pt x="85761" y="8818"/>
                  </a:lnTo>
                  <a:lnTo>
                    <a:pt x="88130" y="10641"/>
                  </a:lnTo>
                  <a:lnTo>
                    <a:pt x="92879" y="12666"/>
                  </a:lnTo>
                  <a:lnTo>
                    <a:pt x="95257" y="13206"/>
                  </a:lnTo>
                  <a:lnTo>
                    <a:pt x="96842" y="14360"/>
                  </a:lnTo>
                  <a:lnTo>
                    <a:pt x="97899" y="15923"/>
                  </a:lnTo>
                  <a:lnTo>
                    <a:pt x="99074" y="19776"/>
                  </a:lnTo>
                  <a:lnTo>
                    <a:pt x="99595" y="24135"/>
                  </a:lnTo>
                  <a:lnTo>
                    <a:pt x="99930" y="28491"/>
                  </a:lnTo>
                  <a:lnTo>
                    <a:pt x="99988" y="34811"/>
                  </a:lnTo>
                  <a:lnTo>
                    <a:pt x="100002" y="42194"/>
                  </a:lnTo>
                  <a:lnTo>
                    <a:pt x="99212" y="45592"/>
                  </a:lnTo>
                  <a:lnTo>
                    <a:pt x="97892" y="48651"/>
                  </a:lnTo>
                  <a:lnTo>
                    <a:pt x="96217" y="51483"/>
                  </a:lnTo>
                  <a:lnTo>
                    <a:pt x="94307" y="54959"/>
                  </a:lnTo>
                  <a:lnTo>
                    <a:pt x="90069" y="63055"/>
                  </a:lnTo>
                  <a:lnTo>
                    <a:pt x="87827" y="66643"/>
                  </a:lnTo>
                  <a:lnTo>
                    <a:pt x="85539" y="69828"/>
                  </a:lnTo>
                  <a:lnTo>
                    <a:pt x="83220" y="72745"/>
                  </a:lnTo>
                  <a:lnTo>
                    <a:pt x="80880" y="76278"/>
                  </a:lnTo>
                  <a:lnTo>
                    <a:pt x="78526" y="80220"/>
                  </a:lnTo>
                  <a:lnTo>
                    <a:pt x="76164" y="84436"/>
                  </a:lnTo>
                  <a:lnTo>
                    <a:pt x="73795" y="88041"/>
                  </a:lnTo>
                  <a:lnTo>
                    <a:pt x="71421" y="91237"/>
                  </a:lnTo>
                  <a:lnTo>
                    <a:pt x="69046" y="94162"/>
                  </a:lnTo>
                  <a:lnTo>
                    <a:pt x="67462" y="96906"/>
                  </a:lnTo>
                  <a:lnTo>
                    <a:pt x="66406" y="99529"/>
                  </a:lnTo>
                  <a:lnTo>
                    <a:pt x="65702" y="102071"/>
                  </a:lnTo>
                  <a:lnTo>
                    <a:pt x="64439" y="104559"/>
                  </a:lnTo>
                  <a:lnTo>
                    <a:pt x="60919" y="109441"/>
                  </a:lnTo>
                  <a:lnTo>
                    <a:pt x="56708" y="114257"/>
                  </a:lnTo>
                  <a:lnTo>
                    <a:pt x="54474" y="116652"/>
                  </a:lnTo>
                  <a:lnTo>
                    <a:pt x="52985" y="119043"/>
                  </a:lnTo>
                  <a:lnTo>
                    <a:pt x="51331" y="123815"/>
                  </a:lnTo>
                  <a:lnTo>
                    <a:pt x="48478" y="128583"/>
                  </a:lnTo>
                  <a:lnTo>
                    <a:pt x="43972" y="134318"/>
                  </a:lnTo>
                  <a:lnTo>
                    <a:pt x="43356" y="137220"/>
                  </a:lnTo>
                  <a:lnTo>
                    <a:pt x="42960" y="141757"/>
                  </a:lnTo>
                  <a:lnTo>
                    <a:pt x="42891" y="146335"/>
                  </a:lnTo>
                  <a:lnTo>
                    <a:pt x="43676" y="147563"/>
                  </a:lnTo>
                  <a:lnTo>
                    <a:pt x="44992" y="148381"/>
                  </a:lnTo>
                  <a:lnTo>
                    <a:pt x="49016" y="149695"/>
                  </a:lnTo>
                  <a:lnTo>
                    <a:pt x="53506" y="149922"/>
                  </a:lnTo>
                  <a:lnTo>
                    <a:pt x="55514" y="150748"/>
                  </a:lnTo>
                  <a:lnTo>
                    <a:pt x="59863" y="153781"/>
                  </a:lnTo>
                  <a:lnTo>
                    <a:pt x="64441" y="155659"/>
                  </a:lnTo>
                  <a:lnTo>
                    <a:pt x="69122" y="156494"/>
                  </a:lnTo>
                  <a:lnTo>
                    <a:pt x="73848" y="156865"/>
                  </a:lnTo>
                  <a:lnTo>
                    <a:pt x="77013" y="156170"/>
                  </a:lnTo>
                  <a:lnTo>
                    <a:pt x="80711" y="154913"/>
                  </a:lnTo>
                  <a:lnTo>
                    <a:pt x="84764" y="153282"/>
                  </a:lnTo>
                  <a:lnTo>
                    <a:pt x="88259" y="152194"/>
                  </a:lnTo>
                  <a:lnTo>
                    <a:pt x="91383" y="151468"/>
                  </a:lnTo>
                  <a:lnTo>
                    <a:pt x="94260" y="150985"/>
                  </a:lnTo>
                  <a:lnTo>
                    <a:pt x="97765" y="150663"/>
                  </a:lnTo>
                  <a:lnTo>
                    <a:pt x="101689" y="150448"/>
                  </a:lnTo>
                  <a:lnTo>
                    <a:pt x="105893" y="150304"/>
                  </a:lnTo>
                  <a:lnTo>
                    <a:pt x="110283" y="149415"/>
                  </a:lnTo>
                  <a:lnTo>
                    <a:pt x="114797" y="148029"/>
                  </a:lnTo>
                  <a:lnTo>
                    <a:pt x="119394" y="146310"/>
                  </a:lnTo>
                  <a:lnTo>
                    <a:pt x="124046" y="144371"/>
                  </a:lnTo>
                  <a:lnTo>
                    <a:pt x="128735" y="142285"/>
                  </a:lnTo>
                  <a:lnTo>
                    <a:pt x="133449" y="140100"/>
                  </a:lnTo>
                  <a:lnTo>
                    <a:pt x="138179" y="138643"/>
                  </a:lnTo>
                  <a:lnTo>
                    <a:pt x="142919" y="137672"/>
                  </a:lnTo>
                  <a:lnTo>
                    <a:pt x="147667" y="137025"/>
                  </a:lnTo>
                  <a:lnTo>
                    <a:pt x="152420" y="136594"/>
                  </a:lnTo>
                  <a:lnTo>
                    <a:pt x="157176" y="136306"/>
                  </a:lnTo>
                  <a:lnTo>
                    <a:pt x="161934" y="136114"/>
                  </a:lnTo>
                  <a:lnTo>
                    <a:pt x="165900" y="135192"/>
                  </a:lnTo>
                  <a:lnTo>
                    <a:pt x="169338" y="133784"/>
                  </a:lnTo>
                  <a:lnTo>
                    <a:pt x="17859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4" name="SMARTPenAnnotation218"/>
            <p:cNvSpPr/>
            <p:nvPr/>
          </p:nvSpPr>
          <p:spPr>
            <a:xfrm>
              <a:off x="6143712" y="3693318"/>
              <a:ext cx="1142914" cy="49015"/>
            </a:xfrm>
            <a:custGeom>
              <a:avLst/>
              <a:gdLst/>
              <a:ahLst/>
              <a:cxnLst/>
              <a:rect l="0" t="0" r="0" b="0"/>
              <a:pathLst>
                <a:path w="1142914" h="49015">
                  <a:moveTo>
                    <a:pt x="7056" y="42863"/>
                  </a:moveTo>
                  <a:lnTo>
                    <a:pt x="0" y="42863"/>
                  </a:lnTo>
                  <a:lnTo>
                    <a:pt x="16913" y="42863"/>
                  </a:lnTo>
                  <a:lnTo>
                    <a:pt x="19977" y="43657"/>
                  </a:lnTo>
                  <a:lnTo>
                    <a:pt x="23608" y="44980"/>
                  </a:lnTo>
                  <a:lnTo>
                    <a:pt x="27616" y="46655"/>
                  </a:lnTo>
                  <a:lnTo>
                    <a:pt x="31875" y="47773"/>
                  </a:lnTo>
                  <a:lnTo>
                    <a:pt x="40841" y="49014"/>
                  </a:lnTo>
                  <a:lnTo>
                    <a:pt x="45454" y="48551"/>
                  </a:lnTo>
                  <a:lnTo>
                    <a:pt x="50118" y="47449"/>
                  </a:lnTo>
                  <a:lnTo>
                    <a:pt x="54814" y="45920"/>
                  </a:lnTo>
                  <a:lnTo>
                    <a:pt x="59532" y="44901"/>
                  </a:lnTo>
                  <a:lnTo>
                    <a:pt x="74551" y="43467"/>
                  </a:lnTo>
                  <a:lnTo>
                    <a:pt x="107490" y="42943"/>
                  </a:lnTo>
                  <a:lnTo>
                    <a:pt x="114494" y="42122"/>
                  </a:lnTo>
                  <a:lnTo>
                    <a:pt x="121544" y="40781"/>
                  </a:lnTo>
                  <a:lnTo>
                    <a:pt x="128625" y="39094"/>
                  </a:lnTo>
                  <a:lnTo>
                    <a:pt x="135727" y="37969"/>
                  </a:lnTo>
                  <a:lnTo>
                    <a:pt x="149968" y="36719"/>
                  </a:lnTo>
                  <a:lnTo>
                    <a:pt x="157894" y="35592"/>
                  </a:lnTo>
                  <a:lnTo>
                    <a:pt x="166352" y="34047"/>
                  </a:lnTo>
                  <a:lnTo>
                    <a:pt x="175166" y="32223"/>
                  </a:lnTo>
                  <a:lnTo>
                    <a:pt x="183423" y="31007"/>
                  </a:lnTo>
                  <a:lnTo>
                    <a:pt x="198948" y="29656"/>
                  </a:lnTo>
                  <a:lnTo>
                    <a:pt x="224868" y="28895"/>
                  </a:lnTo>
                  <a:lnTo>
                    <a:pt x="234814" y="27995"/>
                  </a:lnTo>
                  <a:lnTo>
                    <a:pt x="245413" y="26601"/>
                  </a:lnTo>
                  <a:lnTo>
                    <a:pt x="256449" y="24878"/>
                  </a:lnTo>
                  <a:lnTo>
                    <a:pt x="266980" y="23729"/>
                  </a:lnTo>
                  <a:lnTo>
                    <a:pt x="287149" y="22453"/>
                  </a:lnTo>
                  <a:lnTo>
                    <a:pt x="297766" y="21319"/>
                  </a:lnTo>
                  <a:lnTo>
                    <a:pt x="308813" y="19768"/>
                  </a:lnTo>
                  <a:lnTo>
                    <a:pt x="320146" y="17942"/>
                  </a:lnTo>
                  <a:lnTo>
                    <a:pt x="330876" y="16724"/>
                  </a:lnTo>
                  <a:lnTo>
                    <a:pt x="351266" y="15370"/>
                  </a:lnTo>
                  <a:lnTo>
                    <a:pt x="384387" y="14609"/>
                  </a:lnTo>
                  <a:lnTo>
                    <a:pt x="454827" y="14316"/>
                  </a:lnTo>
                  <a:lnTo>
                    <a:pt x="466701" y="13513"/>
                  </a:lnTo>
                  <a:lnTo>
                    <a:pt x="478586" y="12184"/>
                  </a:lnTo>
                  <a:lnTo>
                    <a:pt x="490479" y="10504"/>
                  </a:lnTo>
                  <a:lnTo>
                    <a:pt x="502376" y="9384"/>
                  </a:lnTo>
                  <a:lnTo>
                    <a:pt x="526177" y="8139"/>
                  </a:lnTo>
                  <a:lnTo>
                    <a:pt x="552101" y="7587"/>
                  </a:lnTo>
                  <a:lnTo>
                    <a:pt x="603758" y="7231"/>
                  </a:lnTo>
                  <a:lnTo>
                    <a:pt x="616789" y="6408"/>
                  </a:lnTo>
                  <a:lnTo>
                    <a:pt x="630238" y="5066"/>
                  </a:lnTo>
                  <a:lnTo>
                    <a:pt x="643967" y="3378"/>
                  </a:lnTo>
                  <a:lnTo>
                    <a:pt x="657089" y="2252"/>
                  </a:lnTo>
                  <a:lnTo>
                    <a:pt x="682251" y="1001"/>
                  </a:lnTo>
                  <a:lnTo>
                    <a:pt x="708781" y="445"/>
                  </a:lnTo>
                  <a:lnTo>
                    <a:pt x="995151" y="0"/>
                  </a:lnTo>
                  <a:lnTo>
                    <a:pt x="1003924" y="794"/>
                  </a:lnTo>
                  <a:lnTo>
                    <a:pt x="1012153" y="2117"/>
                  </a:lnTo>
                  <a:lnTo>
                    <a:pt x="1020021" y="3793"/>
                  </a:lnTo>
                  <a:lnTo>
                    <a:pt x="1028441" y="4910"/>
                  </a:lnTo>
                  <a:lnTo>
                    <a:pt x="1046263" y="6151"/>
                  </a:lnTo>
                  <a:lnTo>
                    <a:pt x="1079611" y="7013"/>
                  </a:lnTo>
                  <a:lnTo>
                    <a:pt x="1103597" y="7118"/>
                  </a:lnTo>
                  <a:lnTo>
                    <a:pt x="1108765" y="7921"/>
                  </a:lnTo>
                  <a:lnTo>
                    <a:pt x="1113797" y="9249"/>
                  </a:lnTo>
                  <a:lnTo>
                    <a:pt x="1118740" y="10929"/>
                  </a:lnTo>
                  <a:lnTo>
                    <a:pt x="1122828" y="12048"/>
                  </a:lnTo>
                  <a:lnTo>
                    <a:pt x="1129489" y="13292"/>
                  </a:lnTo>
                  <a:lnTo>
                    <a:pt x="1142913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5" name="SMARTPenAnnotation219"/>
            <p:cNvSpPr/>
            <p:nvPr/>
          </p:nvSpPr>
          <p:spPr>
            <a:xfrm>
              <a:off x="6200775" y="3900515"/>
              <a:ext cx="49980" cy="35692"/>
            </a:xfrm>
            <a:custGeom>
              <a:avLst/>
              <a:gdLst/>
              <a:ahLst/>
              <a:cxnLst/>
              <a:rect l="0" t="0" r="0" b="0"/>
              <a:pathLst>
                <a:path w="49980" h="35692">
                  <a:moveTo>
                    <a:pt x="0" y="14260"/>
                  </a:moveTo>
                  <a:lnTo>
                    <a:pt x="25126" y="14260"/>
                  </a:lnTo>
                  <a:lnTo>
                    <a:pt x="27069" y="13466"/>
                  </a:lnTo>
                  <a:lnTo>
                    <a:pt x="29159" y="12143"/>
                  </a:lnTo>
                  <a:lnTo>
                    <a:pt x="34422" y="8109"/>
                  </a:lnTo>
                  <a:lnTo>
                    <a:pt x="35648" y="6984"/>
                  </a:lnTo>
                  <a:lnTo>
                    <a:pt x="42534" y="292"/>
                  </a:lnTo>
                  <a:lnTo>
                    <a:pt x="43437" y="186"/>
                  </a:lnTo>
                  <a:lnTo>
                    <a:pt x="44833" y="114"/>
                  </a:lnTo>
                  <a:lnTo>
                    <a:pt x="48984" y="0"/>
                  </a:lnTo>
                  <a:lnTo>
                    <a:pt x="49325" y="785"/>
                  </a:lnTo>
                  <a:lnTo>
                    <a:pt x="49552" y="2101"/>
                  </a:lnTo>
                  <a:lnTo>
                    <a:pt x="49703" y="3773"/>
                  </a:lnTo>
                  <a:lnTo>
                    <a:pt x="49804" y="5681"/>
                  </a:lnTo>
                  <a:lnTo>
                    <a:pt x="49916" y="9918"/>
                  </a:lnTo>
                  <a:lnTo>
                    <a:pt x="49979" y="16765"/>
                  </a:lnTo>
                  <a:lnTo>
                    <a:pt x="49194" y="19105"/>
                  </a:lnTo>
                  <a:lnTo>
                    <a:pt x="47878" y="21459"/>
                  </a:lnTo>
                  <a:lnTo>
                    <a:pt x="46205" y="23821"/>
                  </a:lnTo>
                  <a:lnTo>
                    <a:pt x="45091" y="26190"/>
                  </a:lnTo>
                  <a:lnTo>
                    <a:pt x="44348" y="28564"/>
                  </a:lnTo>
                  <a:lnTo>
                    <a:pt x="43853" y="30939"/>
                  </a:lnTo>
                  <a:lnTo>
                    <a:pt x="42729" y="32523"/>
                  </a:lnTo>
                  <a:lnTo>
                    <a:pt x="41185" y="33579"/>
                  </a:lnTo>
                  <a:lnTo>
                    <a:pt x="36798" y="35274"/>
                  </a:lnTo>
                  <a:lnTo>
                    <a:pt x="35645" y="35412"/>
                  </a:lnTo>
                  <a:lnTo>
                    <a:pt x="34082" y="35505"/>
                  </a:lnTo>
                  <a:lnTo>
                    <a:pt x="28575" y="356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6" name="SMARTPenAnnotation220"/>
            <p:cNvSpPr/>
            <p:nvPr/>
          </p:nvSpPr>
          <p:spPr>
            <a:xfrm>
              <a:off x="6372254" y="3757612"/>
              <a:ext cx="135604" cy="198934"/>
            </a:xfrm>
            <a:custGeom>
              <a:avLst/>
              <a:gdLst/>
              <a:ahLst/>
              <a:cxnLst/>
              <a:rect l="0" t="0" r="0" b="0"/>
              <a:pathLst>
                <a:path w="135604" h="198934">
                  <a:moveTo>
                    <a:pt x="49977" y="0"/>
                  </a:moveTo>
                  <a:lnTo>
                    <a:pt x="49977" y="3792"/>
                  </a:lnTo>
                  <a:lnTo>
                    <a:pt x="49183" y="4910"/>
                  </a:lnTo>
                  <a:lnTo>
                    <a:pt x="47860" y="5654"/>
                  </a:lnTo>
                  <a:lnTo>
                    <a:pt x="46185" y="6151"/>
                  </a:lnTo>
                  <a:lnTo>
                    <a:pt x="45067" y="7276"/>
                  </a:lnTo>
                  <a:lnTo>
                    <a:pt x="44322" y="8819"/>
                  </a:lnTo>
                  <a:lnTo>
                    <a:pt x="43826" y="10642"/>
                  </a:lnTo>
                  <a:lnTo>
                    <a:pt x="41158" y="14784"/>
                  </a:lnTo>
                  <a:lnTo>
                    <a:pt x="37326" y="20064"/>
                  </a:lnTo>
                  <a:lnTo>
                    <a:pt x="35193" y="23695"/>
                  </a:lnTo>
                  <a:lnTo>
                    <a:pt x="32977" y="27703"/>
                  </a:lnTo>
                  <a:lnTo>
                    <a:pt x="28399" y="36390"/>
                  </a:lnTo>
                  <a:lnTo>
                    <a:pt x="26066" y="40929"/>
                  </a:lnTo>
                  <a:lnTo>
                    <a:pt x="23718" y="44748"/>
                  </a:lnTo>
                  <a:lnTo>
                    <a:pt x="21358" y="48089"/>
                  </a:lnTo>
                  <a:lnTo>
                    <a:pt x="18991" y="51109"/>
                  </a:lnTo>
                  <a:lnTo>
                    <a:pt x="16620" y="54710"/>
                  </a:lnTo>
                  <a:lnTo>
                    <a:pt x="14245" y="58698"/>
                  </a:lnTo>
                  <a:lnTo>
                    <a:pt x="11868" y="62945"/>
                  </a:lnTo>
                  <a:lnTo>
                    <a:pt x="10284" y="67363"/>
                  </a:lnTo>
                  <a:lnTo>
                    <a:pt x="9227" y="71896"/>
                  </a:lnTo>
                  <a:lnTo>
                    <a:pt x="8523" y="76506"/>
                  </a:lnTo>
                  <a:lnTo>
                    <a:pt x="7260" y="81166"/>
                  </a:lnTo>
                  <a:lnTo>
                    <a:pt x="5624" y="85861"/>
                  </a:lnTo>
                  <a:lnTo>
                    <a:pt x="3739" y="90578"/>
                  </a:lnTo>
                  <a:lnTo>
                    <a:pt x="2483" y="95310"/>
                  </a:lnTo>
                  <a:lnTo>
                    <a:pt x="1646" y="100053"/>
                  </a:lnTo>
                  <a:lnTo>
                    <a:pt x="1087" y="104802"/>
                  </a:lnTo>
                  <a:lnTo>
                    <a:pt x="715" y="108762"/>
                  </a:lnTo>
                  <a:lnTo>
                    <a:pt x="467" y="112195"/>
                  </a:lnTo>
                  <a:lnTo>
                    <a:pt x="301" y="115278"/>
                  </a:lnTo>
                  <a:lnTo>
                    <a:pt x="118" y="122937"/>
                  </a:lnTo>
                  <a:lnTo>
                    <a:pt x="0" y="136996"/>
                  </a:lnTo>
                  <a:lnTo>
                    <a:pt x="784" y="140544"/>
                  </a:lnTo>
                  <a:lnTo>
                    <a:pt x="2100" y="144496"/>
                  </a:lnTo>
                  <a:lnTo>
                    <a:pt x="3772" y="148718"/>
                  </a:lnTo>
                  <a:lnTo>
                    <a:pt x="4886" y="153120"/>
                  </a:lnTo>
                  <a:lnTo>
                    <a:pt x="5629" y="157643"/>
                  </a:lnTo>
                  <a:lnTo>
                    <a:pt x="6124" y="162245"/>
                  </a:lnTo>
                  <a:lnTo>
                    <a:pt x="7248" y="166107"/>
                  </a:lnTo>
                  <a:lnTo>
                    <a:pt x="8791" y="169476"/>
                  </a:lnTo>
                  <a:lnTo>
                    <a:pt x="12622" y="175335"/>
                  </a:lnTo>
                  <a:lnTo>
                    <a:pt x="14755" y="178009"/>
                  </a:lnTo>
                  <a:lnTo>
                    <a:pt x="16971" y="180585"/>
                  </a:lnTo>
                  <a:lnTo>
                    <a:pt x="19241" y="182302"/>
                  </a:lnTo>
                  <a:lnTo>
                    <a:pt x="21549" y="183448"/>
                  </a:lnTo>
                  <a:lnTo>
                    <a:pt x="23881" y="184211"/>
                  </a:lnTo>
                  <a:lnTo>
                    <a:pt x="26230" y="185513"/>
                  </a:lnTo>
                  <a:lnTo>
                    <a:pt x="28589" y="187176"/>
                  </a:lnTo>
                  <a:lnTo>
                    <a:pt x="30956" y="189078"/>
                  </a:lnTo>
                  <a:lnTo>
                    <a:pt x="33327" y="190345"/>
                  </a:lnTo>
                  <a:lnTo>
                    <a:pt x="35702" y="191191"/>
                  </a:lnTo>
                  <a:lnTo>
                    <a:pt x="38079" y="191754"/>
                  </a:lnTo>
                  <a:lnTo>
                    <a:pt x="41252" y="192923"/>
                  </a:lnTo>
                  <a:lnTo>
                    <a:pt x="44954" y="194497"/>
                  </a:lnTo>
                  <a:lnTo>
                    <a:pt x="54717" y="198933"/>
                  </a:lnTo>
                  <a:lnTo>
                    <a:pt x="56312" y="198503"/>
                  </a:lnTo>
                  <a:lnTo>
                    <a:pt x="60201" y="195909"/>
                  </a:lnTo>
                  <a:lnTo>
                    <a:pt x="63143" y="194900"/>
                  </a:lnTo>
                  <a:lnTo>
                    <a:pt x="66692" y="194227"/>
                  </a:lnTo>
                  <a:lnTo>
                    <a:pt x="70645" y="193778"/>
                  </a:lnTo>
                  <a:lnTo>
                    <a:pt x="74074" y="193480"/>
                  </a:lnTo>
                  <a:lnTo>
                    <a:pt x="77154" y="193280"/>
                  </a:lnTo>
                  <a:lnTo>
                    <a:pt x="80002" y="193147"/>
                  </a:lnTo>
                  <a:lnTo>
                    <a:pt x="82693" y="192265"/>
                  </a:lnTo>
                  <a:lnTo>
                    <a:pt x="85281" y="190883"/>
                  </a:lnTo>
                  <a:lnTo>
                    <a:pt x="87801" y="189168"/>
                  </a:lnTo>
                  <a:lnTo>
                    <a:pt x="91068" y="187230"/>
                  </a:lnTo>
                  <a:lnTo>
                    <a:pt x="94833" y="185145"/>
                  </a:lnTo>
                  <a:lnTo>
                    <a:pt x="98931" y="182961"/>
                  </a:lnTo>
                  <a:lnTo>
                    <a:pt x="102457" y="180712"/>
                  </a:lnTo>
                  <a:lnTo>
                    <a:pt x="105601" y="178419"/>
                  </a:lnTo>
                  <a:lnTo>
                    <a:pt x="108491" y="176095"/>
                  </a:lnTo>
                  <a:lnTo>
                    <a:pt x="111211" y="173753"/>
                  </a:lnTo>
                  <a:lnTo>
                    <a:pt x="113818" y="171398"/>
                  </a:lnTo>
                  <a:lnTo>
                    <a:pt x="118832" y="166664"/>
                  </a:lnTo>
                  <a:lnTo>
                    <a:pt x="123706" y="161915"/>
                  </a:lnTo>
                  <a:lnTo>
                    <a:pt x="125324" y="159537"/>
                  </a:lnTo>
                  <a:lnTo>
                    <a:pt x="127121" y="154778"/>
                  </a:lnTo>
                  <a:lnTo>
                    <a:pt x="130036" y="150018"/>
                  </a:lnTo>
                  <a:lnTo>
                    <a:pt x="131924" y="147637"/>
                  </a:lnTo>
                  <a:lnTo>
                    <a:pt x="133184" y="145255"/>
                  </a:lnTo>
                  <a:lnTo>
                    <a:pt x="134582" y="140493"/>
                  </a:lnTo>
                  <a:lnTo>
                    <a:pt x="135204" y="135731"/>
                  </a:lnTo>
                  <a:lnTo>
                    <a:pt x="135481" y="130969"/>
                  </a:lnTo>
                  <a:lnTo>
                    <a:pt x="135603" y="126206"/>
                  </a:lnTo>
                  <a:lnTo>
                    <a:pt x="134843" y="123825"/>
                  </a:lnTo>
                  <a:lnTo>
                    <a:pt x="131880" y="119063"/>
                  </a:lnTo>
                  <a:lnTo>
                    <a:pt x="129979" y="117475"/>
                  </a:lnTo>
                  <a:lnTo>
                    <a:pt x="127918" y="116417"/>
                  </a:lnTo>
                  <a:lnTo>
                    <a:pt x="125750" y="115711"/>
                  </a:lnTo>
                  <a:lnTo>
                    <a:pt x="123511" y="115241"/>
                  </a:lnTo>
                  <a:lnTo>
                    <a:pt x="121225" y="114927"/>
                  </a:lnTo>
                  <a:lnTo>
                    <a:pt x="118907" y="114718"/>
                  </a:lnTo>
                  <a:lnTo>
                    <a:pt x="115774" y="114579"/>
                  </a:lnTo>
                  <a:lnTo>
                    <a:pt x="108059" y="114424"/>
                  </a:lnTo>
                  <a:lnTo>
                    <a:pt x="104574" y="115176"/>
                  </a:lnTo>
                  <a:lnTo>
                    <a:pt x="101456" y="116472"/>
                  </a:lnTo>
                  <a:lnTo>
                    <a:pt x="98584" y="118129"/>
                  </a:lnTo>
                  <a:lnTo>
                    <a:pt x="95875" y="119234"/>
                  </a:lnTo>
                  <a:lnTo>
                    <a:pt x="93276" y="119971"/>
                  </a:lnTo>
                  <a:lnTo>
                    <a:pt x="90749" y="120462"/>
                  </a:lnTo>
                  <a:lnTo>
                    <a:pt x="88271" y="121583"/>
                  </a:lnTo>
                  <a:lnTo>
                    <a:pt x="85825" y="123124"/>
                  </a:lnTo>
                  <a:lnTo>
                    <a:pt x="83401" y="124945"/>
                  </a:lnTo>
                  <a:lnTo>
                    <a:pt x="80197" y="127747"/>
                  </a:lnTo>
                  <a:lnTo>
                    <a:pt x="76474" y="131202"/>
                  </a:lnTo>
                  <a:lnTo>
                    <a:pt x="62884" y="144362"/>
                  </a:lnTo>
                  <a:lnTo>
                    <a:pt x="60169" y="147835"/>
                  </a:lnTo>
                  <a:lnTo>
                    <a:pt x="57565" y="151738"/>
                  </a:lnTo>
                  <a:lnTo>
                    <a:pt x="55036" y="155927"/>
                  </a:lnTo>
                  <a:lnTo>
                    <a:pt x="52556" y="159514"/>
                  </a:lnTo>
                  <a:lnTo>
                    <a:pt x="50109" y="162699"/>
                  </a:lnTo>
                  <a:lnTo>
                    <a:pt x="47683" y="165616"/>
                  </a:lnTo>
                  <a:lnTo>
                    <a:pt x="45273" y="168354"/>
                  </a:lnTo>
                  <a:lnTo>
                    <a:pt x="40478" y="173514"/>
                  </a:lnTo>
                  <a:lnTo>
                    <a:pt x="38882" y="176001"/>
                  </a:lnTo>
                  <a:lnTo>
                    <a:pt x="37108" y="180881"/>
                  </a:lnTo>
                  <a:lnTo>
                    <a:pt x="35842" y="182500"/>
                  </a:lnTo>
                  <a:lnTo>
                    <a:pt x="34203" y="183579"/>
                  </a:lnTo>
                  <a:lnTo>
                    <a:pt x="32317" y="184299"/>
                  </a:lnTo>
                  <a:lnTo>
                    <a:pt x="31060" y="185572"/>
                  </a:lnTo>
                  <a:lnTo>
                    <a:pt x="30222" y="187215"/>
                  </a:lnTo>
                  <a:lnTo>
                    <a:pt x="28877" y="191762"/>
                  </a:lnTo>
                  <a:lnTo>
                    <a:pt x="29560" y="192135"/>
                  </a:lnTo>
                  <a:lnTo>
                    <a:pt x="30809" y="192384"/>
                  </a:lnTo>
                  <a:lnTo>
                    <a:pt x="35689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7" name="SMARTPenAnnotation221"/>
            <p:cNvSpPr/>
            <p:nvPr/>
          </p:nvSpPr>
          <p:spPr>
            <a:xfrm>
              <a:off x="6622674" y="3743325"/>
              <a:ext cx="127812" cy="171422"/>
            </a:xfrm>
            <a:custGeom>
              <a:avLst/>
              <a:gdLst/>
              <a:ahLst/>
              <a:cxnLst/>
              <a:rect l="0" t="0" r="0" b="0"/>
              <a:pathLst>
                <a:path w="127812" h="171422">
                  <a:moveTo>
                    <a:pt x="71019" y="21431"/>
                  </a:moveTo>
                  <a:lnTo>
                    <a:pt x="54226" y="21431"/>
                  </a:lnTo>
                  <a:lnTo>
                    <a:pt x="51093" y="22225"/>
                  </a:lnTo>
                  <a:lnTo>
                    <a:pt x="47416" y="23548"/>
                  </a:lnTo>
                  <a:lnTo>
                    <a:pt x="43378" y="25223"/>
                  </a:lnTo>
                  <a:lnTo>
                    <a:pt x="39892" y="27134"/>
                  </a:lnTo>
                  <a:lnTo>
                    <a:pt x="36774" y="29202"/>
                  </a:lnTo>
                  <a:lnTo>
                    <a:pt x="33902" y="31374"/>
                  </a:lnTo>
                  <a:lnTo>
                    <a:pt x="31193" y="34409"/>
                  </a:lnTo>
                  <a:lnTo>
                    <a:pt x="28594" y="38021"/>
                  </a:lnTo>
                  <a:lnTo>
                    <a:pt x="26066" y="42016"/>
                  </a:lnTo>
                  <a:lnTo>
                    <a:pt x="23588" y="45473"/>
                  </a:lnTo>
                  <a:lnTo>
                    <a:pt x="21142" y="48571"/>
                  </a:lnTo>
                  <a:lnTo>
                    <a:pt x="18719" y="51430"/>
                  </a:lnTo>
                  <a:lnTo>
                    <a:pt x="16308" y="54131"/>
                  </a:lnTo>
                  <a:lnTo>
                    <a:pt x="11514" y="59247"/>
                  </a:lnTo>
                  <a:lnTo>
                    <a:pt x="9124" y="60930"/>
                  </a:lnTo>
                  <a:lnTo>
                    <a:pt x="6737" y="62051"/>
                  </a:lnTo>
                  <a:lnTo>
                    <a:pt x="4352" y="62798"/>
                  </a:lnTo>
                  <a:lnTo>
                    <a:pt x="2762" y="64091"/>
                  </a:lnTo>
                  <a:lnTo>
                    <a:pt x="1702" y="65745"/>
                  </a:lnTo>
                  <a:lnTo>
                    <a:pt x="524" y="69701"/>
                  </a:lnTo>
                  <a:lnTo>
                    <a:pt x="0" y="74105"/>
                  </a:lnTo>
                  <a:lnTo>
                    <a:pt x="655" y="75597"/>
                  </a:lnTo>
                  <a:lnTo>
                    <a:pt x="1885" y="76592"/>
                  </a:lnTo>
                  <a:lnTo>
                    <a:pt x="3499" y="77255"/>
                  </a:lnTo>
                  <a:lnTo>
                    <a:pt x="7408" y="77991"/>
                  </a:lnTo>
                  <a:lnTo>
                    <a:pt x="9561" y="78188"/>
                  </a:lnTo>
                  <a:lnTo>
                    <a:pt x="11791" y="78319"/>
                  </a:lnTo>
                  <a:lnTo>
                    <a:pt x="16385" y="78464"/>
                  </a:lnTo>
                  <a:lnTo>
                    <a:pt x="19515" y="79297"/>
                  </a:lnTo>
                  <a:lnTo>
                    <a:pt x="23190" y="80646"/>
                  </a:lnTo>
                  <a:lnTo>
                    <a:pt x="27227" y="82339"/>
                  </a:lnTo>
                  <a:lnTo>
                    <a:pt x="31505" y="83467"/>
                  </a:lnTo>
                  <a:lnTo>
                    <a:pt x="35945" y="84220"/>
                  </a:lnTo>
                  <a:lnTo>
                    <a:pt x="40493" y="84721"/>
                  </a:lnTo>
                  <a:lnTo>
                    <a:pt x="44319" y="85056"/>
                  </a:lnTo>
                  <a:lnTo>
                    <a:pt x="47663" y="85278"/>
                  </a:lnTo>
                  <a:lnTo>
                    <a:pt x="50686" y="85428"/>
                  </a:lnTo>
                  <a:lnTo>
                    <a:pt x="58278" y="85592"/>
                  </a:lnTo>
                  <a:lnTo>
                    <a:pt x="62525" y="85637"/>
                  </a:lnTo>
                  <a:lnTo>
                    <a:pt x="67738" y="86460"/>
                  </a:lnTo>
                  <a:lnTo>
                    <a:pt x="73594" y="87802"/>
                  </a:lnTo>
                  <a:lnTo>
                    <a:pt x="79880" y="89491"/>
                  </a:lnTo>
                  <a:lnTo>
                    <a:pt x="84863" y="90616"/>
                  </a:lnTo>
                  <a:lnTo>
                    <a:pt x="88980" y="91367"/>
                  </a:lnTo>
                  <a:lnTo>
                    <a:pt x="92518" y="91868"/>
                  </a:lnTo>
                  <a:lnTo>
                    <a:pt x="95670" y="92995"/>
                  </a:lnTo>
                  <a:lnTo>
                    <a:pt x="98566" y="94540"/>
                  </a:lnTo>
                  <a:lnTo>
                    <a:pt x="101290" y="96364"/>
                  </a:lnTo>
                  <a:lnTo>
                    <a:pt x="104694" y="98374"/>
                  </a:lnTo>
                  <a:lnTo>
                    <a:pt x="108550" y="100507"/>
                  </a:lnTo>
                  <a:lnTo>
                    <a:pt x="112709" y="102723"/>
                  </a:lnTo>
                  <a:lnTo>
                    <a:pt x="115481" y="104995"/>
                  </a:lnTo>
                  <a:lnTo>
                    <a:pt x="117330" y="107303"/>
                  </a:lnTo>
                  <a:lnTo>
                    <a:pt x="120176" y="111983"/>
                  </a:lnTo>
                  <a:lnTo>
                    <a:pt x="124088" y="116710"/>
                  </a:lnTo>
                  <a:lnTo>
                    <a:pt x="125448" y="119081"/>
                  </a:lnTo>
                  <a:lnTo>
                    <a:pt x="126960" y="123833"/>
                  </a:lnTo>
                  <a:lnTo>
                    <a:pt x="127632" y="128591"/>
                  </a:lnTo>
                  <a:lnTo>
                    <a:pt x="127811" y="130971"/>
                  </a:lnTo>
                  <a:lnTo>
                    <a:pt x="127137" y="133351"/>
                  </a:lnTo>
                  <a:lnTo>
                    <a:pt x="124271" y="138113"/>
                  </a:lnTo>
                  <a:lnTo>
                    <a:pt x="120351" y="142875"/>
                  </a:lnTo>
                  <a:lnTo>
                    <a:pt x="118195" y="145256"/>
                  </a:lnTo>
                  <a:lnTo>
                    <a:pt x="113682" y="150018"/>
                  </a:lnTo>
                  <a:lnTo>
                    <a:pt x="111367" y="152400"/>
                  </a:lnTo>
                  <a:lnTo>
                    <a:pt x="108236" y="154781"/>
                  </a:lnTo>
                  <a:lnTo>
                    <a:pt x="104562" y="157162"/>
                  </a:lnTo>
                  <a:lnTo>
                    <a:pt x="100525" y="159543"/>
                  </a:lnTo>
                  <a:lnTo>
                    <a:pt x="97039" y="161131"/>
                  </a:lnTo>
                  <a:lnTo>
                    <a:pt x="93923" y="162189"/>
                  </a:lnTo>
                  <a:lnTo>
                    <a:pt x="91051" y="162895"/>
                  </a:lnTo>
                  <a:lnTo>
                    <a:pt x="87548" y="164159"/>
                  </a:lnTo>
                  <a:lnTo>
                    <a:pt x="83626" y="165795"/>
                  </a:lnTo>
                  <a:lnTo>
                    <a:pt x="79424" y="167680"/>
                  </a:lnTo>
                  <a:lnTo>
                    <a:pt x="75035" y="168937"/>
                  </a:lnTo>
                  <a:lnTo>
                    <a:pt x="70522" y="169774"/>
                  </a:lnTo>
                  <a:lnTo>
                    <a:pt x="65925" y="170333"/>
                  </a:lnTo>
                  <a:lnTo>
                    <a:pt x="62067" y="170705"/>
                  </a:lnTo>
                  <a:lnTo>
                    <a:pt x="58701" y="170953"/>
                  </a:lnTo>
                  <a:lnTo>
                    <a:pt x="55664" y="171119"/>
                  </a:lnTo>
                  <a:lnTo>
                    <a:pt x="48055" y="171303"/>
                  </a:lnTo>
                  <a:lnTo>
                    <a:pt x="34028" y="171421"/>
                  </a:lnTo>
                  <a:lnTo>
                    <a:pt x="31277" y="170636"/>
                  </a:lnTo>
                  <a:lnTo>
                    <a:pt x="28650" y="169320"/>
                  </a:lnTo>
                  <a:lnTo>
                    <a:pt x="26104" y="167649"/>
                  </a:lnTo>
                  <a:lnTo>
                    <a:pt x="24407" y="165741"/>
                  </a:lnTo>
                  <a:lnTo>
                    <a:pt x="23276" y="163675"/>
                  </a:lnTo>
                  <a:lnTo>
                    <a:pt x="22018" y="159263"/>
                  </a:lnTo>
                  <a:lnTo>
                    <a:pt x="21460" y="154656"/>
                  </a:lnTo>
                  <a:lnTo>
                    <a:pt x="21211" y="149963"/>
                  </a:lnTo>
                  <a:lnTo>
                    <a:pt x="21146" y="147600"/>
                  </a:lnTo>
                  <a:lnTo>
                    <a:pt x="21895" y="144437"/>
                  </a:lnTo>
                  <a:lnTo>
                    <a:pt x="23189" y="140741"/>
                  </a:lnTo>
                  <a:lnTo>
                    <a:pt x="24845" y="136690"/>
                  </a:lnTo>
                  <a:lnTo>
                    <a:pt x="26743" y="133195"/>
                  </a:lnTo>
                  <a:lnTo>
                    <a:pt x="28802" y="130072"/>
                  </a:lnTo>
                  <a:lnTo>
                    <a:pt x="30968" y="127196"/>
                  </a:lnTo>
                  <a:lnTo>
                    <a:pt x="33206" y="123690"/>
                  </a:lnTo>
                  <a:lnTo>
                    <a:pt x="35491" y="119767"/>
                  </a:lnTo>
                  <a:lnTo>
                    <a:pt x="37810" y="115563"/>
                  </a:lnTo>
                  <a:lnTo>
                    <a:pt x="40148" y="110379"/>
                  </a:lnTo>
                  <a:lnTo>
                    <a:pt x="42501" y="104542"/>
                  </a:lnTo>
                  <a:lnTo>
                    <a:pt x="44863" y="98269"/>
                  </a:lnTo>
                  <a:lnTo>
                    <a:pt x="47232" y="92501"/>
                  </a:lnTo>
                  <a:lnTo>
                    <a:pt x="49605" y="87067"/>
                  </a:lnTo>
                  <a:lnTo>
                    <a:pt x="51981" y="81857"/>
                  </a:lnTo>
                  <a:lnTo>
                    <a:pt x="55152" y="76796"/>
                  </a:lnTo>
                  <a:lnTo>
                    <a:pt x="58853" y="71835"/>
                  </a:lnTo>
                  <a:lnTo>
                    <a:pt x="62909" y="66940"/>
                  </a:lnTo>
                  <a:lnTo>
                    <a:pt x="66406" y="62883"/>
                  </a:lnTo>
                  <a:lnTo>
                    <a:pt x="69531" y="59384"/>
                  </a:lnTo>
                  <a:lnTo>
                    <a:pt x="72408" y="56258"/>
                  </a:lnTo>
                  <a:lnTo>
                    <a:pt x="79839" y="48551"/>
                  </a:lnTo>
                  <a:lnTo>
                    <a:pt x="84042" y="44274"/>
                  </a:lnTo>
                  <a:lnTo>
                    <a:pt x="86845" y="39834"/>
                  </a:lnTo>
                  <a:lnTo>
                    <a:pt x="88714" y="35287"/>
                  </a:lnTo>
                  <a:lnTo>
                    <a:pt x="89959" y="30668"/>
                  </a:lnTo>
                  <a:lnTo>
                    <a:pt x="91583" y="26796"/>
                  </a:lnTo>
                  <a:lnTo>
                    <a:pt x="93460" y="23420"/>
                  </a:lnTo>
                  <a:lnTo>
                    <a:pt x="95505" y="20376"/>
                  </a:lnTo>
                  <a:lnTo>
                    <a:pt x="96868" y="17552"/>
                  </a:lnTo>
                  <a:lnTo>
                    <a:pt x="98383" y="12299"/>
                  </a:lnTo>
                  <a:lnTo>
                    <a:pt x="99355" y="7368"/>
                  </a:lnTo>
                  <a:lnTo>
                    <a:pt x="99523" y="2535"/>
                  </a:lnTo>
                  <a:lnTo>
                    <a:pt x="99563" y="1127"/>
                  </a:lnTo>
                  <a:lnTo>
                    <a:pt x="98780" y="751"/>
                  </a:lnTo>
                  <a:lnTo>
                    <a:pt x="95793" y="334"/>
                  </a:lnTo>
                  <a:lnTo>
                    <a:pt x="91820" y="148"/>
                  </a:lnTo>
                  <a:lnTo>
                    <a:pt x="85120" y="44"/>
                  </a:lnTo>
                  <a:lnTo>
                    <a:pt x="78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8" name="SMARTPenAnnotation222"/>
            <p:cNvSpPr/>
            <p:nvPr/>
          </p:nvSpPr>
          <p:spPr>
            <a:xfrm>
              <a:off x="6829425" y="3729127"/>
              <a:ext cx="242888" cy="149843"/>
            </a:xfrm>
            <a:custGeom>
              <a:avLst/>
              <a:gdLst/>
              <a:ahLst/>
              <a:cxnLst/>
              <a:rect l="0" t="0" r="0" b="0"/>
              <a:pathLst>
                <a:path w="242888" h="149843">
                  <a:moveTo>
                    <a:pt x="0" y="21341"/>
                  </a:moveTo>
                  <a:lnTo>
                    <a:pt x="6150" y="21341"/>
                  </a:lnTo>
                  <a:lnTo>
                    <a:pt x="10642" y="17549"/>
                  </a:lnTo>
                  <a:lnTo>
                    <a:pt x="12651" y="16431"/>
                  </a:lnTo>
                  <a:lnTo>
                    <a:pt x="16999" y="15190"/>
                  </a:lnTo>
                  <a:lnTo>
                    <a:pt x="23694" y="14639"/>
                  </a:lnTo>
                  <a:lnTo>
                    <a:pt x="27703" y="14492"/>
                  </a:lnTo>
                  <a:lnTo>
                    <a:pt x="31168" y="13600"/>
                  </a:lnTo>
                  <a:lnTo>
                    <a:pt x="37136" y="10492"/>
                  </a:lnTo>
                  <a:lnTo>
                    <a:pt x="44550" y="8582"/>
                  </a:lnTo>
                  <a:lnTo>
                    <a:pt x="48750" y="8073"/>
                  </a:lnTo>
                  <a:lnTo>
                    <a:pt x="55533" y="7507"/>
                  </a:lnTo>
                  <a:lnTo>
                    <a:pt x="58453" y="7355"/>
                  </a:lnTo>
                  <a:lnTo>
                    <a:pt x="61193" y="6461"/>
                  </a:lnTo>
                  <a:lnTo>
                    <a:pt x="66355" y="3351"/>
                  </a:lnTo>
                  <a:lnTo>
                    <a:pt x="71295" y="1439"/>
                  </a:lnTo>
                  <a:lnTo>
                    <a:pt x="78539" y="363"/>
                  </a:lnTo>
                  <a:lnTo>
                    <a:pt x="84118" y="112"/>
                  </a:lnTo>
                  <a:lnTo>
                    <a:pt x="91890" y="0"/>
                  </a:lnTo>
                  <a:lnTo>
                    <a:pt x="94598" y="763"/>
                  </a:lnTo>
                  <a:lnTo>
                    <a:pt x="96402" y="2066"/>
                  </a:lnTo>
                  <a:lnTo>
                    <a:pt x="97606" y="3729"/>
                  </a:lnTo>
                  <a:lnTo>
                    <a:pt x="99201" y="4837"/>
                  </a:lnTo>
                  <a:lnTo>
                    <a:pt x="105240" y="7191"/>
                  </a:lnTo>
                  <a:lnTo>
                    <a:pt x="109744" y="10555"/>
                  </a:lnTo>
                  <a:lnTo>
                    <a:pt x="111262" y="12562"/>
                  </a:lnTo>
                  <a:lnTo>
                    <a:pt x="112275" y="14695"/>
                  </a:lnTo>
                  <a:lnTo>
                    <a:pt x="113400" y="19181"/>
                  </a:lnTo>
                  <a:lnTo>
                    <a:pt x="113900" y="23821"/>
                  </a:lnTo>
                  <a:lnTo>
                    <a:pt x="114033" y="26169"/>
                  </a:lnTo>
                  <a:lnTo>
                    <a:pt x="114182" y="30895"/>
                  </a:lnTo>
                  <a:lnTo>
                    <a:pt x="114265" y="41811"/>
                  </a:lnTo>
                  <a:lnTo>
                    <a:pt x="112689" y="45306"/>
                  </a:lnTo>
                  <a:lnTo>
                    <a:pt x="110050" y="48431"/>
                  </a:lnTo>
                  <a:lnTo>
                    <a:pt x="106705" y="51307"/>
                  </a:lnTo>
                  <a:lnTo>
                    <a:pt x="104474" y="54812"/>
                  </a:lnTo>
                  <a:lnTo>
                    <a:pt x="102986" y="58737"/>
                  </a:lnTo>
                  <a:lnTo>
                    <a:pt x="101995" y="62940"/>
                  </a:lnTo>
                  <a:lnTo>
                    <a:pt x="99746" y="66537"/>
                  </a:lnTo>
                  <a:lnTo>
                    <a:pt x="96660" y="69728"/>
                  </a:lnTo>
                  <a:lnTo>
                    <a:pt x="93016" y="72649"/>
                  </a:lnTo>
                  <a:lnTo>
                    <a:pt x="89791" y="76184"/>
                  </a:lnTo>
                  <a:lnTo>
                    <a:pt x="86848" y="80128"/>
                  </a:lnTo>
                  <a:lnTo>
                    <a:pt x="84093" y="84345"/>
                  </a:lnTo>
                  <a:lnTo>
                    <a:pt x="81461" y="87950"/>
                  </a:lnTo>
                  <a:lnTo>
                    <a:pt x="78914" y="91147"/>
                  </a:lnTo>
                  <a:lnTo>
                    <a:pt x="76421" y="94072"/>
                  </a:lnTo>
                  <a:lnTo>
                    <a:pt x="73966" y="97610"/>
                  </a:lnTo>
                  <a:lnTo>
                    <a:pt x="71536" y="101556"/>
                  </a:lnTo>
                  <a:lnTo>
                    <a:pt x="69122" y="105774"/>
                  </a:lnTo>
                  <a:lnTo>
                    <a:pt x="66719" y="109380"/>
                  </a:lnTo>
                  <a:lnTo>
                    <a:pt x="64323" y="112577"/>
                  </a:lnTo>
                  <a:lnTo>
                    <a:pt x="61932" y="115503"/>
                  </a:lnTo>
                  <a:lnTo>
                    <a:pt x="59544" y="118247"/>
                  </a:lnTo>
                  <a:lnTo>
                    <a:pt x="57158" y="120870"/>
                  </a:lnTo>
                  <a:lnTo>
                    <a:pt x="54774" y="123413"/>
                  </a:lnTo>
                  <a:lnTo>
                    <a:pt x="53185" y="125902"/>
                  </a:lnTo>
                  <a:lnTo>
                    <a:pt x="52125" y="128354"/>
                  </a:lnTo>
                  <a:lnTo>
                    <a:pt x="50424" y="134202"/>
                  </a:lnTo>
                  <a:lnTo>
                    <a:pt x="50192" y="137118"/>
                  </a:lnTo>
                  <a:lnTo>
                    <a:pt x="50009" y="142687"/>
                  </a:lnTo>
                  <a:lnTo>
                    <a:pt x="53799" y="142756"/>
                  </a:lnTo>
                  <a:lnTo>
                    <a:pt x="55710" y="143559"/>
                  </a:lnTo>
                  <a:lnTo>
                    <a:pt x="61397" y="147689"/>
                  </a:lnTo>
                  <a:lnTo>
                    <a:pt x="63007" y="148933"/>
                  </a:lnTo>
                  <a:lnTo>
                    <a:pt x="67954" y="149486"/>
                  </a:lnTo>
                  <a:lnTo>
                    <a:pt x="74652" y="149732"/>
                  </a:lnTo>
                  <a:lnTo>
                    <a:pt x="80274" y="149842"/>
                  </a:lnTo>
                  <a:lnTo>
                    <a:pt x="87536" y="147773"/>
                  </a:lnTo>
                  <a:lnTo>
                    <a:pt x="91694" y="146110"/>
                  </a:lnTo>
                  <a:lnTo>
                    <a:pt x="96054" y="145002"/>
                  </a:lnTo>
                  <a:lnTo>
                    <a:pt x="100548" y="144263"/>
                  </a:lnTo>
                  <a:lnTo>
                    <a:pt x="105132" y="143770"/>
                  </a:lnTo>
                  <a:lnTo>
                    <a:pt x="109776" y="143442"/>
                  </a:lnTo>
                  <a:lnTo>
                    <a:pt x="114458" y="143223"/>
                  </a:lnTo>
                  <a:lnTo>
                    <a:pt x="123895" y="142980"/>
                  </a:lnTo>
                  <a:lnTo>
                    <a:pt x="133381" y="142872"/>
                  </a:lnTo>
                  <a:lnTo>
                    <a:pt x="138133" y="142049"/>
                  </a:lnTo>
                  <a:lnTo>
                    <a:pt x="142888" y="140707"/>
                  </a:lnTo>
                  <a:lnTo>
                    <a:pt x="147646" y="139018"/>
                  </a:lnTo>
                  <a:lnTo>
                    <a:pt x="152406" y="137893"/>
                  </a:lnTo>
                  <a:lnTo>
                    <a:pt x="157167" y="137142"/>
                  </a:lnTo>
                  <a:lnTo>
                    <a:pt x="161928" y="136642"/>
                  </a:lnTo>
                  <a:lnTo>
                    <a:pt x="166689" y="136308"/>
                  </a:lnTo>
                  <a:lnTo>
                    <a:pt x="171451" y="136086"/>
                  </a:lnTo>
                  <a:lnTo>
                    <a:pt x="180975" y="135839"/>
                  </a:lnTo>
                  <a:lnTo>
                    <a:pt x="230857" y="135642"/>
                  </a:lnTo>
                  <a:lnTo>
                    <a:pt x="232486" y="136436"/>
                  </a:lnTo>
                  <a:lnTo>
                    <a:pt x="233571" y="137758"/>
                  </a:lnTo>
                  <a:lnTo>
                    <a:pt x="235314" y="141792"/>
                  </a:lnTo>
                  <a:lnTo>
                    <a:pt x="236251" y="142123"/>
                  </a:lnTo>
                  <a:lnTo>
                    <a:pt x="242887" y="1427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9" name="SMARTPenAnnotation223"/>
            <p:cNvSpPr/>
            <p:nvPr/>
          </p:nvSpPr>
          <p:spPr>
            <a:xfrm>
              <a:off x="5414962" y="4136231"/>
              <a:ext cx="21432" cy="250032"/>
            </a:xfrm>
            <a:custGeom>
              <a:avLst/>
              <a:gdLst/>
              <a:ahLst/>
              <a:cxnLst/>
              <a:rect l="0" t="0" r="0" b="0"/>
              <a:pathLst>
                <a:path w="21432" h="250032">
                  <a:moveTo>
                    <a:pt x="21431" y="0"/>
                  </a:moveTo>
                  <a:lnTo>
                    <a:pt x="15280" y="0"/>
                  </a:lnTo>
                  <a:lnTo>
                    <a:pt x="14949" y="794"/>
                  </a:lnTo>
                  <a:lnTo>
                    <a:pt x="14418" y="7771"/>
                  </a:lnTo>
                  <a:lnTo>
                    <a:pt x="14326" y="14473"/>
                  </a:lnTo>
                  <a:lnTo>
                    <a:pt x="14288" y="150350"/>
                  </a:lnTo>
                  <a:lnTo>
                    <a:pt x="13494" y="156589"/>
                  </a:lnTo>
                  <a:lnTo>
                    <a:pt x="12171" y="162336"/>
                  </a:lnTo>
                  <a:lnTo>
                    <a:pt x="10495" y="167756"/>
                  </a:lnTo>
                  <a:lnTo>
                    <a:pt x="9378" y="173750"/>
                  </a:lnTo>
                  <a:lnTo>
                    <a:pt x="8633" y="180127"/>
                  </a:lnTo>
                  <a:lnTo>
                    <a:pt x="8137" y="186759"/>
                  </a:lnTo>
                  <a:lnTo>
                    <a:pt x="7012" y="192769"/>
                  </a:lnTo>
                  <a:lnTo>
                    <a:pt x="5469" y="198363"/>
                  </a:lnTo>
                  <a:lnTo>
                    <a:pt x="3646" y="203679"/>
                  </a:lnTo>
                  <a:lnTo>
                    <a:pt x="2430" y="208811"/>
                  </a:lnTo>
                  <a:lnTo>
                    <a:pt x="1620" y="213820"/>
                  </a:lnTo>
                  <a:lnTo>
                    <a:pt x="1081" y="218746"/>
                  </a:lnTo>
                  <a:lnTo>
                    <a:pt x="480" y="226337"/>
                  </a:lnTo>
                  <a:lnTo>
                    <a:pt x="214" y="232356"/>
                  </a:lnTo>
                  <a:lnTo>
                    <a:pt x="28" y="241344"/>
                  </a:lnTo>
                  <a:lnTo>
                    <a:pt x="0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0" name="SMARTPenAnnotation224"/>
            <p:cNvSpPr/>
            <p:nvPr/>
          </p:nvSpPr>
          <p:spPr>
            <a:xfrm>
              <a:off x="5407818" y="4157691"/>
              <a:ext cx="178264" cy="207141"/>
            </a:xfrm>
            <a:custGeom>
              <a:avLst/>
              <a:gdLst/>
              <a:ahLst/>
              <a:cxnLst/>
              <a:rect l="0" t="0" r="0" b="0"/>
              <a:pathLst>
                <a:path w="178264" h="207141">
                  <a:moveTo>
                    <a:pt x="0" y="42834"/>
                  </a:moveTo>
                  <a:lnTo>
                    <a:pt x="0" y="36683"/>
                  </a:lnTo>
                  <a:lnTo>
                    <a:pt x="4234" y="34015"/>
                  </a:lnTo>
                  <a:lnTo>
                    <a:pt x="7585" y="32192"/>
                  </a:lnTo>
                  <a:lnTo>
                    <a:pt x="10613" y="30183"/>
                  </a:lnTo>
                  <a:lnTo>
                    <a:pt x="16094" y="25834"/>
                  </a:lnTo>
                  <a:lnTo>
                    <a:pt x="21176" y="21255"/>
                  </a:lnTo>
                  <a:lnTo>
                    <a:pt x="26080" y="16575"/>
                  </a:lnTo>
                  <a:lnTo>
                    <a:pt x="30906" y="11848"/>
                  </a:lnTo>
                  <a:lnTo>
                    <a:pt x="34098" y="10271"/>
                  </a:lnTo>
                  <a:lnTo>
                    <a:pt x="37813" y="9218"/>
                  </a:lnTo>
                  <a:lnTo>
                    <a:pt x="41878" y="8517"/>
                  </a:lnTo>
                  <a:lnTo>
                    <a:pt x="45381" y="7256"/>
                  </a:lnTo>
                  <a:lnTo>
                    <a:pt x="48510" y="5621"/>
                  </a:lnTo>
                  <a:lnTo>
                    <a:pt x="51391" y="3738"/>
                  </a:lnTo>
                  <a:lnTo>
                    <a:pt x="54898" y="2482"/>
                  </a:lnTo>
                  <a:lnTo>
                    <a:pt x="58824" y="1645"/>
                  </a:lnTo>
                  <a:lnTo>
                    <a:pt x="63029" y="1087"/>
                  </a:lnTo>
                  <a:lnTo>
                    <a:pt x="67419" y="715"/>
                  </a:lnTo>
                  <a:lnTo>
                    <a:pt x="71933" y="467"/>
                  </a:lnTo>
                  <a:lnTo>
                    <a:pt x="83756" y="118"/>
                  </a:lnTo>
                  <a:lnTo>
                    <a:pt x="94861" y="0"/>
                  </a:lnTo>
                  <a:lnTo>
                    <a:pt x="97372" y="784"/>
                  </a:lnTo>
                  <a:lnTo>
                    <a:pt x="102279" y="3772"/>
                  </a:lnTo>
                  <a:lnTo>
                    <a:pt x="107105" y="7746"/>
                  </a:lnTo>
                  <a:lnTo>
                    <a:pt x="111897" y="12158"/>
                  </a:lnTo>
                  <a:lnTo>
                    <a:pt x="116671" y="16764"/>
                  </a:lnTo>
                  <a:lnTo>
                    <a:pt x="118262" y="19104"/>
                  </a:lnTo>
                  <a:lnTo>
                    <a:pt x="120030" y="23820"/>
                  </a:lnTo>
                  <a:lnTo>
                    <a:pt x="120501" y="26983"/>
                  </a:lnTo>
                  <a:lnTo>
                    <a:pt x="120816" y="30679"/>
                  </a:lnTo>
                  <a:lnTo>
                    <a:pt x="121025" y="34731"/>
                  </a:lnTo>
                  <a:lnTo>
                    <a:pt x="120371" y="39019"/>
                  </a:lnTo>
                  <a:lnTo>
                    <a:pt x="119141" y="43466"/>
                  </a:lnTo>
                  <a:lnTo>
                    <a:pt x="117528" y="48017"/>
                  </a:lnTo>
                  <a:lnTo>
                    <a:pt x="115658" y="52639"/>
                  </a:lnTo>
                  <a:lnTo>
                    <a:pt x="113618" y="57309"/>
                  </a:lnTo>
                  <a:lnTo>
                    <a:pt x="111464" y="62008"/>
                  </a:lnTo>
                  <a:lnTo>
                    <a:pt x="108441" y="66729"/>
                  </a:lnTo>
                  <a:lnTo>
                    <a:pt x="104838" y="71464"/>
                  </a:lnTo>
                  <a:lnTo>
                    <a:pt x="100848" y="76208"/>
                  </a:lnTo>
                  <a:lnTo>
                    <a:pt x="97395" y="80958"/>
                  </a:lnTo>
                  <a:lnTo>
                    <a:pt x="94299" y="85713"/>
                  </a:lnTo>
                  <a:lnTo>
                    <a:pt x="91441" y="90469"/>
                  </a:lnTo>
                  <a:lnTo>
                    <a:pt x="88742" y="95228"/>
                  </a:lnTo>
                  <a:lnTo>
                    <a:pt x="83626" y="104749"/>
                  </a:lnTo>
                  <a:lnTo>
                    <a:pt x="81151" y="108717"/>
                  </a:lnTo>
                  <a:lnTo>
                    <a:pt x="78707" y="112156"/>
                  </a:lnTo>
                  <a:lnTo>
                    <a:pt x="76284" y="115242"/>
                  </a:lnTo>
                  <a:lnTo>
                    <a:pt x="73081" y="118094"/>
                  </a:lnTo>
                  <a:lnTo>
                    <a:pt x="69358" y="120788"/>
                  </a:lnTo>
                  <a:lnTo>
                    <a:pt x="59562" y="127024"/>
                  </a:lnTo>
                  <a:lnTo>
                    <a:pt x="54073" y="131896"/>
                  </a:lnTo>
                  <a:lnTo>
                    <a:pt x="51923" y="133164"/>
                  </a:lnTo>
                  <a:lnTo>
                    <a:pt x="47419" y="134574"/>
                  </a:lnTo>
                  <a:lnTo>
                    <a:pt x="42771" y="135201"/>
                  </a:lnTo>
                  <a:lnTo>
                    <a:pt x="37112" y="135603"/>
                  </a:lnTo>
                  <a:lnTo>
                    <a:pt x="34222" y="133542"/>
                  </a:lnTo>
                  <a:lnTo>
                    <a:pt x="29691" y="129543"/>
                  </a:lnTo>
                  <a:lnTo>
                    <a:pt x="30113" y="129215"/>
                  </a:lnTo>
                  <a:lnTo>
                    <a:pt x="32698" y="128850"/>
                  </a:lnTo>
                  <a:lnTo>
                    <a:pt x="33705" y="127959"/>
                  </a:lnTo>
                  <a:lnTo>
                    <a:pt x="34376" y="126571"/>
                  </a:lnTo>
                  <a:lnTo>
                    <a:pt x="34824" y="124853"/>
                  </a:lnTo>
                  <a:lnTo>
                    <a:pt x="37438" y="120826"/>
                  </a:lnTo>
                  <a:lnTo>
                    <a:pt x="39246" y="118641"/>
                  </a:lnTo>
                  <a:lnTo>
                    <a:pt x="41245" y="117184"/>
                  </a:lnTo>
                  <a:lnTo>
                    <a:pt x="45584" y="115566"/>
                  </a:lnTo>
                  <a:lnTo>
                    <a:pt x="50157" y="112730"/>
                  </a:lnTo>
                  <a:lnTo>
                    <a:pt x="54836" y="108823"/>
                  </a:lnTo>
                  <a:lnTo>
                    <a:pt x="59561" y="104442"/>
                  </a:lnTo>
                  <a:lnTo>
                    <a:pt x="62727" y="102955"/>
                  </a:lnTo>
                  <a:lnTo>
                    <a:pt x="66424" y="101965"/>
                  </a:lnTo>
                  <a:lnTo>
                    <a:pt x="70477" y="101304"/>
                  </a:lnTo>
                  <a:lnTo>
                    <a:pt x="74766" y="100070"/>
                  </a:lnTo>
                  <a:lnTo>
                    <a:pt x="79213" y="98454"/>
                  </a:lnTo>
                  <a:lnTo>
                    <a:pt x="83765" y="96583"/>
                  </a:lnTo>
                  <a:lnTo>
                    <a:pt x="88387" y="94541"/>
                  </a:lnTo>
                  <a:lnTo>
                    <a:pt x="97756" y="90157"/>
                  </a:lnTo>
                  <a:lnTo>
                    <a:pt x="101684" y="88669"/>
                  </a:lnTo>
                  <a:lnTo>
                    <a:pt x="105095" y="87678"/>
                  </a:lnTo>
                  <a:lnTo>
                    <a:pt x="108164" y="87018"/>
                  </a:lnTo>
                  <a:lnTo>
                    <a:pt x="111797" y="86577"/>
                  </a:lnTo>
                  <a:lnTo>
                    <a:pt x="115806" y="86283"/>
                  </a:lnTo>
                  <a:lnTo>
                    <a:pt x="123701" y="85957"/>
                  </a:lnTo>
                  <a:lnTo>
                    <a:pt x="129855" y="85812"/>
                  </a:lnTo>
                  <a:lnTo>
                    <a:pt x="133401" y="86567"/>
                  </a:lnTo>
                  <a:lnTo>
                    <a:pt x="137353" y="87864"/>
                  </a:lnTo>
                  <a:lnTo>
                    <a:pt x="141575" y="89523"/>
                  </a:lnTo>
                  <a:lnTo>
                    <a:pt x="145184" y="90628"/>
                  </a:lnTo>
                  <a:lnTo>
                    <a:pt x="148383" y="91365"/>
                  </a:lnTo>
                  <a:lnTo>
                    <a:pt x="151310" y="91857"/>
                  </a:lnTo>
                  <a:lnTo>
                    <a:pt x="156678" y="94520"/>
                  </a:lnTo>
                  <a:lnTo>
                    <a:pt x="159221" y="96341"/>
                  </a:lnTo>
                  <a:lnTo>
                    <a:pt x="164163" y="98365"/>
                  </a:lnTo>
                  <a:lnTo>
                    <a:pt x="166592" y="98904"/>
                  </a:lnTo>
                  <a:lnTo>
                    <a:pt x="168212" y="100058"/>
                  </a:lnTo>
                  <a:lnTo>
                    <a:pt x="169291" y="101621"/>
                  </a:lnTo>
                  <a:lnTo>
                    <a:pt x="170011" y="103457"/>
                  </a:lnTo>
                  <a:lnTo>
                    <a:pt x="174816" y="109832"/>
                  </a:lnTo>
                  <a:lnTo>
                    <a:pt x="176076" y="112899"/>
                  </a:lnTo>
                  <a:lnTo>
                    <a:pt x="176915" y="116531"/>
                  </a:lnTo>
                  <a:lnTo>
                    <a:pt x="177475" y="120540"/>
                  </a:lnTo>
                  <a:lnTo>
                    <a:pt x="177848" y="124007"/>
                  </a:lnTo>
                  <a:lnTo>
                    <a:pt x="178263" y="129975"/>
                  </a:lnTo>
                  <a:lnTo>
                    <a:pt x="177579" y="132678"/>
                  </a:lnTo>
                  <a:lnTo>
                    <a:pt x="174704" y="137798"/>
                  </a:lnTo>
                  <a:lnTo>
                    <a:pt x="170780" y="142719"/>
                  </a:lnTo>
                  <a:lnTo>
                    <a:pt x="168622" y="145142"/>
                  </a:lnTo>
                  <a:lnTo>
                    <a:pt x="167183" y="147552"/>
                  </a:lnTo>
                  <a:lnTo>
                    <a:pt x="165585" y="152346"/>
                  </a:lnTo>
                  <a:lnTo>
                    <a:pt x="162758" y="157123"/>
                  </a:lnTo>
                  <a:lnTo>
                    <a:pt x="158856" y="162685"/>
                  </a:lnTo>
                  <a:lnTo>
                    <a:pt x="156704" y="166391"/>
                  </a:lnTo>
                  <a:lnTo>
                    <a:pt x="154476" y="170449"/>
                  </a:lnTo>
                  <a:lnTo>
                    <a:pt x="151403" y="173948"/>
                  </a:lnTo>
                  <a:lnTo>
                    <a:pt x="147766" y="177075"/>
                  </a:lnTo>
                  <a:lnTo>
                    <a:pt x="143755" y="179952"/>
                  </a:lnTo>
                  <a:lnTo>
                    <a:pt x="140287" y="182664"/>
                  </a:lnTo>
                  <a:lnTo>
                    <a:pt x="137181" y="185267"/>
                  </a:lnTo>
                  <a:lnTo>
                    <a:pt x="134316" y="187795"/>
                  </a:lnTo>
                  <a:lnTo>
                    <a:pt x="130819" y="190275"/>
                  </a:lnTo>
                  <a:lnTo>
                    <a:pt x="126900" y="192721"/>
                  </a:lnTo>
                  <a:lnTo>
                    <a:pt x="122701" y="195147"/>
                  </a:lnTo>
                  <a:lnTo>
                    <a:pt x="119107" y="196763"/>
                  </a:lnTo>
                  <a:lnTo>
                    <a:pt x="115917" y="197841"/>
                  </a:lnTo>
                  <a:lnTo>
                    <a:pt x="112997" y="198559"/>
                  </a:lnTo>
                  <a:lnTo>
                    <a:pt x="109463" y="199832"/>
                  </a:lnTo>
                  <a:lnTo>
                    <a:pt x="105519" y="201474"/>
                  </a:lnTo>
                  <a:lnTo>
                    <a:pt x="101303" y="203363"/>
                  </a:lnTo>
                  <a:lnTo>
                    <a:pt x="97697" y="204622"/>
                  </a:lnTo>
                  <a:lnTo>
                    <a:pt x="94501" y="205461"/>
                  </a:lnTo>
                  <a:lnTo>
                    <a:pt x="91576" y="206021"/>
                  </a:lnTo>
                  <a:lnTo>
                    <a:pt x="86209" y="206642"/>
                  </a:lnTo>
                  <a:lnTo>
                    <a:pt x="83666" y="206808"/>
                  </a:lnTo>
                  <a:lnTo>
                    <a:pt x="76608" y="206992"/>
                  </a:lnTo>
                  <a:lnTo>
                    <a:pt x="0" y="2071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1" name="SMARTPenAnnotation225"/>
            <p:cNvSpPr/>
            <p:nvPr/>
          </p:nvSpPr>
          <p:spPr>
            <a:xfrm>
              <a:off x="5643562" y="4179101"/>
              <a:ext cx="207170" cy="157153"/>
            </a:xfrm>
            <a:custGeom>
              <a:avLst/>
              <a:gdLst/>
              <a:ahLst/>
              <a:cxnLst/>
              <a:rect l="0" t="0" r="0" b="0"/>
              <a:pathLst>
                <a:path w="207170" h="157153">
                  <a:moveTo>
                    <a:pt x="128588" y="21424"/>
                  </a:moveTo>
                  <a:lnTo>
                    <a:pt x="128588" y="17631"/>
                  </a:lnTo>
                  <a:lnTo>
                    <a:pt x="127794" y="16514"/>
                  </a:lnTo>
                  <a:lnTo>
                    <a:pt x="126471" y="15769"/>
                  </a:lnTo>
                  <a:lnTo>
                    <a:pt x="122437" y="14574"/>
                  </a:lnTo>
                  <a:lnTo>
                    <a:pt x="122106" y="13682"/>
                  </a:lnTo>
                  <a:lnTo>
                    <a:pt x="121738" y="10575"/>
                  </a:lnTo>
                  <a:lnTo>
                    <a:pt x="120846" y="9428"/>
                  </a:lnTo>
                  <a:lnTo>
                    <a:pt x="119458" y="8664"/>
                  </a:lnTo>
                  <a:lnTo>
                    <a:pt x="114602" y="7226"/>
                  </a:lnTo>
                  <a:lnTo>
                    <a:pt x="110597" y="7163"/>
                  </a:lnTo>
                  <a:lnTo>
                    <a:pt x="109450" y="6360"/>
                  </a:lnTo>
                  <a:lnTo>
                    <a:pt x="108686" y="5031"/>
                  </a:lnTo>
                  <a:lnTo>
                    <a:pt x="108176" y="3351"/>
                  </a:lnTo>
                  <a:lnTo>
                    <a:pt x="107042" y="2232"/>
                  </a:lnTo>
                  <a:lnTo>
                    <a:pt x="105493" y="1485"/>
                  </a:lnTo>
                  <a:lnTo>
                    <a:pt x="101655" y="656"/>
                  </a:lnTo>
                  <a:lnTo>
                    <a:pt x="97303" y="287"/>
                  </a:lnTo>
                  <a:lnTo>
                    <a:pt x="92723" y="124"/>
                  </a:lnTo>
                  <a:lnTo>
                    <a:pt x="83315" y="18"/>
                  </a:lnTo>
                  <a:lnTo>
                    <a:pt x="76191" y="0"/>
                  </a:lnTo>
                  <a:lnTo>
                    <a:pt x="73813" y="791"/>
                  </a:lnTo>
                  <a:lnTo>
                    <a:pt x="69054" y="3787"/>
                  </a:lnTo>
                  <a:lnTo>
                    <a:pt x="64293" y="5647"/>
                  </a:lnTo>
                  <a:lnTo>
                    <a:pt x="59530" y="6474"/>
                  </a:lnTo>
                  <a:lnTo>
                    <a:pt x="54768" y="6842"/>
                  </a:lnTo>
                  <a:lnTo>
                    <a:pt x="52388" y="7734"/>
                  </a:lnTo>
                  <a:lnTo>
                    <a:pt x="47625" y="10841"/>
                  </a:lnTo>
                  <a:lnTo>
                    <a:pt x="42863" y="14868"/>
                  </a:lnTo>
                  <a:lnTo>
                    <a:pt x="38100" y="19303"/>
                  </a:lnTo>
                  <a:lnTo>
                    <a:pt x="33338" y="23921"/>
                  </a:lnTo>
                  <a:lnTo>
                    <a:pt x="30956" y="27057"/>
                  </a:lnTo>
                  <a:lnTo>
                    <a:pt x="28575" y="30736"/>
                  </a:lnTo>
                  <a:lnTo>
                    <a:pt x="26194" y="34775"/>
                  </a:lnTo>
                  <a:lnTo>
                    <a:pt x="23813" y="38262"/>
                  </a:lnTo>
                  <a:lnTo>
                    <a:pt x="21431" y="41380"/>
                  </a:lnTo>
                  <a:lnTo>
                    <a:pt x="19050" y="44254"/>
                  </a:lnTo>
                  <a:lnTo>
                    <a:pt x="16669" y="46962"/>
                  </a:lnTo>
                  <a:lnTo>
                    <a:pt x="14288" y="49562"/>
                  </a:lnTo>
                  <a:lnTo>
                    <a:pt x="11906" y="52089"/>
                  </a:lnTo>
                  <a:lnTo>
                    <a:pt x="10319" y="55361"/>
                  </a:lnTo>
                  <a:lnTo>
                    <a:pt x="9261" y="59130"/>
                  </a:lnTo>
                  <a:lnTo>
                    <a:pt x="8555" y="63229"/>
                  </a:lnTo>
                  <a:lnTo>
                    <a:pt x="7291" y="66756"/>
                  </a:lnTo>
                  <a:lnTo>
                    <a:pt x="5654" y="69902"/>
                  </a:lnTo>
                  <a:lnTo>
                    <a:pt x="3770" y="72792"/>
                  </a:lnTo>
                  <a:lnTo>
                    <a:pt x="2513" y="75513"/>
                  </a:lnTo>
                  <a:lnTo>
                    <a:pt x="1675" y="78121"/>
                  </a:lnTo>
                  <a:lnTo>
                    <a:pt x="1117" y="80653"/>
                  </a:lnTo>
                  <a:lnTo>
                    <a:pt x="745" y="83135"/>
                  </a:lnTo>
                  <a:lnTo>
                    <a:pt x="331" y="88009"/>
                  </a:lnTo>
                  <a:lnTo>
                    <a:pt x="147" y="92821"/>
                  </a:lnTo>
                  <a:lnTo>
                    <a:pt x="43" y="99993"/>
                  </a:lnTo>
                  <a:lnTo>
                    <a:pt x="0" y="138105"/>
                  </a:lnTo>
                  <a:lnTo>
                    <a:pt x="794" y="140486"/>
                  </a:lnTo>
                  <a:lnTo>
                    <a:pt x="3792" y="145249"/>
                  </a:lnTo>
                  <a:lnTo>
                    <a:pt x="7771" y="150011"/>
                  </a:lnTo>
                  <a:lnTo>
                    <a:pt x="9943" y="152392"/>
                  </a:lnTo>
                  <a:lnTo>
                    <a:pt x="12185" y="153980"/>
                  </a:lnTo>
                  <a:lnTo>
                    <a:pt x="16793" y="155744"/>
                  </a:lnTo>
                  <a:lnTo>
                    <a:pt x="19927" y="156214"/>
                  </a:lnTo>
                  <a:lnTo>
                    <a:pt x="23603" y="156528"/>
                  </a:lnTo>
                  <a:lnTo>
                    <a:pt x="31128" y="156876"/>
                  </a:lnTo>
                  <a:lnTo>
                    <a:pt x="37118" y="157031"/>
                  </a:lnTo>
                  <a:lnTo>
                    <a:pt x="56094" y="157144"/>
                  </a:lnTo>
                  <a:lnTo>
                    <a:pt x="65656" y="157152"/>
                  </a:lnTo>
                  <a:lnTo>
                    <a:pt x="68377" y="156359"/>
                  </a:lnTo>
                  <a:lnTo>
                    <a:pt x="73517" y="153361"/>
                  </a:lnTo>
                  <a:lnTo>
                    <a:pt x="76793" y="152245"/>
                  </a:lnTo>
                  <a:lnTo>
                    <a:pt x="80564" y="151500"/>
                  </a:lnTo>
                  <a:lnTo>
                    <a:pt x="84665" y="151004"/>
                  </a:lnTo>
                  <a:lnTo>
                    <a:pt x="88987" y="149879"/>
                  </a:lnTo>
                  <a:lnTo>
                    <a:pt x="93456" y="148336"/>
                  </a:lnTo>
                  <a:lnTo>
                    <a:pt x="98023" y="146513"/>
                  </a:lnTo>
                  <a:lnTo>
                    <a:pt x="102655" y="144504"/>
                  </a:lnTo>
                  <a:lnTo>
                    <a:pt x="112035" y="140155"/>
                  </a:lnTo>
                  <a:lnTo>
                    <a:pt x="145263" y="123798"/>
                  </a:lnTo>
                  <a:lnTo>
                    <a:pt x="183356" y="104766"/>
                  </a:lnTo>
                  <a:lnTo>
                    <a:pt x="187325" y="102385"/>
                  </a:lnTo>
                  <a:lnTo>
                    <a:pt x="190765" y="100004"/>
                  </a:lnTo>
                  <a:lnTo>
                    <a:pt x="193851" y="97623"/>
                  </a:lnTo>
                  <a:lnTo>
                    <a:pt x="199398" y="94978"/>
                  </a:lnTo>
                  <a:lnTo>
                    <a:pt x="207169" y="928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2" name="SMARTPenAnnotation226"/>
            <p:cNvSpPr/>
            <p:nvPr/>
          </p:nvSpPr>
          <p:spPr>
            <a:xfrm>
              <a:off x="5429250" y="4079081"/>
              <a:ext cx="335757" cy="14287"/>
            </a:xfrm>
            <a:custGeom>
              <a:avLst/>
              <a:gdLst/>
              <a:ahLst/>
              <a:cxnLst/>
              <a:rect l="0" t="0" r="0" b="0"/>
              <a:pathLst>
                <a:path w="335757" h="14287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0" y="3792"/>
                  </a:lnTo>
                  <a:lnTo>
                    <a:pt x="8069" y="4910"/>
                  </a:lnTo>
                  <a:lnTo>
                    <a:pt x="10935" y="5654"/>
                  </a:lnTo>
                  <a:lnTo>
                    <a:pt x="14434" y="6151"/>
                  </a:lnTo>
                  <a:lnTo>
                    <a:pt x="17560" y="7275"/>
                  </a:lnTo>
                  <a:lnTo>
                    <a:pt x="20438" y="8819"/>
                  </a:lnTo>
                  <a:lnTo>
                    <a:pt x="23150" y="10642"/>
                  </a:lnTo>
                  <a:lnTo>
                    <a:pt x="25752" y="11857"/>
                  </a:lnTo>
                  <a:lnTo>
                    <a:pt x="28280" y="12667"/>
                  </a:lnTo>
                  <a:lnTo>
                    <a:pt x="30760" y="13207"/>
                  </a:lnTo>
                  <a:lnTo>
                    <a:pt x="33206" y="13568"/>
                  </a:lnTo>
                  <a:lnTo>
                    <a:pt x="38041" y="13967"/>
                  </a:lnTo>
                  <a:lnTo>
                    <a:pt x="44953" y="14145"/>
                  </a:lnTo>
                  <a:lnTo>
                    <a:pt x="104785" y="14286"/>
                  </a:lnTo>
                  <a:lnTo>
                    <a:pt x="110338" y="13493"/>
                  </a:lnTo>
                  <a:lnTo>
                    <a:pt x="116421" y="12170"/>
                  </a:lnTo>
                  <a:lnTo>
                    <a:pt x="122858" y="10495"/>
                  </a:lnTo>
                  <a:lnTo>
                    <a:pt x="128736" y="9377"/>
                  </a:lnTo>
                  <a:lnTo>
                    <a:pt x="134242" y="8633"/>
                  </a:lnTo>
                  <a:lnTo>
                    <a:pt x="139501" y="8136"/>
                  </a:lnTo>
                  <a:lnTo>
                    <a:pt x="145388" y="7805"/>
                  </a:lnTo>
                  <a:lnTo>
                    <a:pt x="158279" y="7438"/>
                  </a:lnTo>
                  <a:lnTo>
                    <a:pt x="217692" y="7151"/>
                  </a:lnTo>
                  <a:lnTo>
                    <a:pt x="223709" y="6355"/>
                  </a:lnTo>
                  <a:lnTo>
                    <a:pt x="230102" y="5030"/>
                  </a:lnTo>
                  <a:lnTo>
                    <a:pt x="236745" y="3354"/>
                  </a:lnTo>
                  <a:lnTo>
                    <a:pt x="242761" y="2236"/>
                  </a:lnTo>
                  <a:lnTo>
                    <a:pt x="248360" y="1490"/>
                  </a:lnTo>
                  <a:lnTo>
                    <a:pt x="253679" y="993"/>
                  </a:lnTo>
                  <a:lnTo>
                    <a:pt x="259607" y="662"/>
                  </a:lnTo>
                  <a:lnTo>
                    <a:pt x="272543" y="294"/>
                  </a:lnTo>
                  <a:lnTo>
                    <a:pt x="289638" y="58"/>
                  </a:lnTo>
                  <a:lnTo>
                    <a:pt x="3357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3" name="SMARTPenAnnotation227"/>
            <p:cNvSpPr/>
            <p:nvPr/>
          </p:nvSpPr>
          <p:spPr>
            <a:xfrm>
              <a:off x="5965031" y="4157662"/>
              <a:ext cx="128588" cy="21432"/>
            </a:xfrm>
            <a:custGeom>
              <a:avLst/>
              <a:gdLst/>
              <a:ahLst/>
              <a:cxnLst/>
              <a:rect l="0" t="0" r="0" b="0"/>
              <a:pathLst>
                <a:path w="128588" h="21432">
                  <a:moveTo>
                    <a:pt x="0" y="21431"/>
                  </a:moveTo>
                  <a:lnTo>
                    <a:pt x="3792" y="17639"/>
                  </a:lnTo>
                  <a:lnTo>
                    <a:pt x="5703" y="16521"/>
                  </a:lnTo>
                  <a:lnTo>
                    <a:pt x="7771" y="15777"/>
                  </a:lnTo>
                  <a:lnTo>
                    <a:pt x="9943" y="15280"/>
                  </a:lnTo>
                  <a:lnTo>
                    <a:pt x="12185" y="14949"/>
                  </a:lnTo>
                  <a:lnTo>
                    <a:pt x="14473" y="14729"/>
                  </a:lnTo>
                  <a:lnTo>
                    <a:pt x="16793" y="14582"/>
                  </a:lnTo>
                  <a:lnTo>
                    <a:pt x="23603" y="14418"/>
                  </a:lnTo>
                  <a:lnTo>
                    <a:pt x="51602" y="14290"/>
                  </a:lnTo>
                  <a:lnTo>
                    <a:pt x="54245" y="13495"/>
                  </a:lnTo>
                  <a:lnTo>
                    <a:pt x="56801" y="12172"/>
                  </a:lnTo>
                  <a:lnTo>
                    <a:pt x="59298" y="10496"/>
                  </a:lnTo>
                  <a:lnTo>
                    <a:pt x="62551" y="9378"/>
                  </a:lnTo>
                  <a:lnTo>
                    <a:pt x="66307" y="8634"/>
                  </a:lnTo>
                  <a:lnTo>
                    <a:pt x="70398" y="8137"/>
                  </a:lnTo>
                  <a:lnTo>
                    <a:pt x="73920" y="7806"/>
                  </a:lnTo>
                  <a:lnTo>
                    <a:pt x="77061" y="7586"/>
                  </a:lnTo>
                  <a:lnTo>
                    <a:pt x="79949" y="7438"/>
                  </a:lnTo>
                  <a:lnTo>
                    <a:pt x="87391" y="7275"/>
                  </a:lnTo>
                  <a:lnTo>
                    <a:pt x="101311" y="7169"/>
                  </a:lnTo>
                  <a:lnTo>
                    <a:pt x="104054" y="6367"/>
                  </a:lnTo>
                  <a:lnTo>
                    <a:pt x="106675" y="5038"/>
                  </a:lnTo>
                  <a:lnTo>
                    <a:pt x="109217" y="3359"/>
                  </a:lnTo>
                  <a:lnTo>
                    <a:pt x="112499" y="2239"/>
                  </a:lnTo>
                  <a:lnTo>
                    <a:pt x="116274" y="1493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4" name="SMARTPenAnnotation228"/>
            <p:cNvSpPr/>
            <p:nvPr/>
          </p:nvSpPr>
          <p:spPr>
            <a:xfrm>
              <a:off x="5968059" y="4221956"/>
              <a:ext cx="139848" cy="1"/>
            </a:xfrm>
            <a:custGeom>
              <a:avLst/>
              <a:gdLst/>
              <a:ahLst/>
              <a:cxnLst/>
              <a:rect l="0" t="0" r="0" b="0"/>
              <a:pathLst>
                <a:path w="139848" h="1">
                  <a:moveTo>
                    <a:pt x="4116" y="0"/>
                  </a:moveTo>
                  <a:lnTo>
                    <a:pt x="0" y="0"/>
                  </a:lnTo>
                  <a:lnTo>
                    <a:pt x="1398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5" name="SMARTPenAnnotation229"/>
            <p:cNvSpPr/>
            <p:nvPr/>
          </p:nvSpPr>
          <p:spPr>
            <a:xfrm>
              <a:off x="6250815" y="4086225"/>
              <a:ext cx="149986" cy="100013"/>
            </a:xfrm>
            <a:custGeom>
              <a:avLst/>
              <a:gdLst/>
              <a:ahLst/>
              <a:cxnLst/>
              <a:rect l="0" t="0" r="0" b="0"/>
              <a:pathLst>
                <a:path w="149986" h="100013">
                  <a:moveTo>
                    <a:pt x="57116" y="0"/>
                  </a:moveTo>
                  <a:lnTo>
                    <a:pt x="57116" y="13000"/>
                  </a:lnTo>
                  <a:lnTo>
                    <a:pt x="54999" y="15832"/>
                  </a:lnTo>
                  <a:lnTo>
                    <a:pt x="53324" y="17698"/>
                  </a:lnTo>
                  <a:lnTo>
                    <a:pt x="52206" y="19736"/>
                  </a:lnTo>
                  <a:lnTo>
                    <a:pt x="51461" y="21888"/>
                  </a:lnTo>
                  <a:lnTo>
                    <a:pt x="50965" y="24117"/>
                  </a:lnTo>
                  <a:lnTo>
                    <a:pt x="49840" y="27190"/>
                  </a:lnTo>
                  <a:lnTo>
                    <a:pt x="48297" y="30827"/>
                  </a:lnTo>
                  <a:lnTo>
                    <a:pt x="46474" y="34838"/>
                  </a:lnTo>
                  <a:lnTo>
                    <a:pt x="44465" y="38307"/>
                  </a:lnTo>
                  <a:lnTo>
                    <a:pt x="42332" y="41412"/>
                  </a:lnTo>
                  <a:lnTo>
                    <a:pt x="40116" y="44277"/>
                  </a:lnTo>
                  <a:lnTo>
                    <a:pt x="37845" y="47774"/>
                  </a:lnTo>
                  <a:lnTo>
                    <a:pt x="35538" y="51693"/>
                  </a:lnTo>
                  <a:lnTo>
                    <a:pt x="33205" y="55893"/>
                  </a:lnTo>
                  <a:lnTo>
                    <a:pt x="30857" y="59487"/>
                  </a:lnTo>
                  <a:lnTo>
                    <a:pt x="28497" y="62676"/>
                  </a:lnTo>
                  <a:lnTo>
                    <a:pt x="26130" y="65597"/>
                  </a:lnTo>
                  <a:lnTo>
                    <a:pt x="24553" y="68337"/>
                  </a:lnTo>
                  <a:lnTo>
                    <a:pt x="23501" y="70958"/>
                  </a:lnTo>
                  <a:lnTo>
                    <a:pt x="22800" y="73499"/>
                  </a:lnTo>
                  <a:lnTo>
                    <a:pt x="21538" y="75986"/>
                  </a:lnTo>
                  <a:lnTo>
                    <a:pt x="19904" y="78439"/>
                  </a:lnTo>
                  <a:lnTo>
                    <a:pt x="15369" y="84285"/>
                  </a:lnTo>
                  <a:lnTo>
                    <a:pt x="12632" y="87202"/>
                  </a:lnTo>
                  <a:lnTo>
                    <a:pt x="10792" y="89091"/>
                  </a:lnTo>
                  <a:lnTo>
                    <a:pt x="8771" y="90350"/>
                  </a:lnTo>
                  <a:lnTo>
                    <a:pt x="4409" y="91749"/>
                  </a:lnTo>
                  <a:lnTo>
                    <a:pt x="0" y="92860"/>
                  </a:lnTo>
                  <a:lnTo>
                    <a:pt x="77490" y="92868"/>
                  </a:lnTo>
                  <a:lnTo>
                    <a:pt x="81017" y="93662"/>
                  </a:lnTo>
                  <a:lnTo>
                    <a:pt x="84163" y="94985"/>
                  </a:lnTo>
                  <a:lnTo>
                    <a:pt x="87053" y="96661"/>
                  </a:lnTo>
                  <a:lnTo>
                    <a:pt x="90568" y="97778"/>
                  </a:lnTo>
                  <a:lnTo>
                    <a:pt x="94498" y="98523"/>
                  </a:lnTo>
                  <a:lnTo>
                    <a:pt x="98706" y="99019"/>
                  </a:lnTo>
                  <a:lnTo>
                    <a:pt x="102305" y="99350"/>
                  </a:lnTo>
                  <a:lnTo>
                    <a:pt x="105498" y="99571"/>
                  </a:lnTo>
                  <a:lnTo>
                    <a:pt x="108421" y="99718"/>
                  </a:lnTo>
                  <a:lnTo>
                    <a:pt x="115901" y="99881"/>
                  </a:lnTo>
                  <a:lnTo>
                    <a:pt x="149985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6" name="SMARTPenAnnotation230"/>
            <p:cNvSpPr/>
            <p:nvPr/>
          </p:nvSpPr>
          <p:spPr>
            <a:xfrm>
              <a:off x="6357937" y="4086225"/>
              <a:ext cx="42864" cy="221457"/>
            </a:xfrm>
            <a:custGeom>
              <a:avLst/>
              <a:gdLst/>
              <a:ahLst/>
              <a:cxnLst/>
              <a:rect l="0" t="0" r="0" b="0"/>
              <a:pathLst>
                <a:path w="42864" h="221457">
                  <a:moveTo>
                    <a:pt x="42863" y="0"/>
                  </a:moveTo>
                  <a:lnTo>
                    <a:pt x="35727" y="0"/>
                  </a:lnTo>
                  <a:lnTo>
                    <a:pt x="31929" y="3792"/>
                  </a:lnTo>
                  <a:lnTo>
                    <a:pt x="30811" y="5703"/>
                  </a:lnTo>
                  <a:lnTo>
                    <a:pt x="29569" y="9942"/>
                  </a:lnTo>
                  <a:lnTo>
                    <a:pt x="29017" y="16590"/>
                  </a:lnTo>
                  <a:lnTo>
                    <a:pt x="28870" y="20584"/>
                  </a:lnTo>
                  <a:lnTo>
                    <a:pt x="27978" y="24835"/>
                  </a:lnTo>
                  <a:lnTo>
                    <a:pt x="26589" y="29257"/>
                  </a:lnTo>
                  <a:lnTo>
                    <a:pt x="24870" y="33792"/>
                  </a:lnTo>
                  <a:lnTo>
                    <a:pt x="23724" y="38403"/>
                  </a:lnTo>
                  <a:lnTo>
                    <a:pt x="22959" y="43064"/>
                  </a:lnTo>
                  <a:lnTo>
                    <a:pt x="22450" y="47759"/>
                  </a:lnTo>
                  <a:lnTo>
                    <a:pt x="21317" y="52477"/>
                  </a:lnTo>
                  <a:lnTo>
                    <a:pt x="19767" y="57210"/>
                  </a:lnTo>
                  <a:lnTo>
                    <a:pt x="17941" y="61952"/>
                  </a:lnTo>
                  <a:lnTo>
                    <a:pt x="16723" y="66701"/>
                  </a:lnTo>
                  <a:lnTo>
                    <a:pt x="15911" y="71455"/>
                  </a:lnTo>
                  <a:lnTo>
                    <a:pt x="15370" y="76212"/>
                  </a:lnTo>
                  <a:lnTo>
                    <a:pt x="15009" y="80970"/>
                  </a:lnTo>
                  <a:lnTo>
                    <a:pt x="14768" y="85730"/>
                  </a:lnTo>
                  <a:lnTo>
                    <a:pt x="14608" y="90490"/>
                  </a:lnTo>
                  <a:lnTo>
                    <a:pt x="14382" y="108568"/>
                  </a:lnTo>
                  <a:lnTo>
                    <a:pt x="13557" y="114447"/>
                  </a:lnTo>
                  <a:lnTo>
                    <a:pt x="12213" y="119954"/>
                  </a:lnTo>
                  <a:lnTo>
                    <a:pt x="10523" y="125213"/>
                  </a:lnTo>
                  <a:lnTo>
                    <a:pt x="9397" y="130307"/>
                  </a:lnTo>
                  <a:lnTo>
                    <a:pt x="8646" y="135290"/>
                  </a:lnTo>
                  <a:lnTo>
                    <a:pt x="8145" y="140199"/>
                  </a:lnTo>
                  <a:lnTo>
                    <a:pt x="7811" y="145853"/>
                  </a:lnTo>
                  <a:lnTo>
                    <a:pt x="7441" y="158486"/>
                  </a:lnTo>
                  <a:lnTo>
                    <a:pt x="7232" y="171401"/>
                  </a:lnTo>
                  <a:lnTo>
                    <a:pt x="6409" y="175386"/>
                  </a:lnTo>
                  <a:lnTo>
                    <a:pt x="5066" y="179630"/>
                  </a:lnTo>
                  <a:lnTo>
                    <a:pt x="3377" y="184047"/>
                  </a:lnTo>
                  <a:lnTo>
                    <a:pt x="2252" y="187785"/>
                  </a:lnTo>
                  <a:lnTo>
                    <a:pt x="1001" y="194056"/>
                  </a:lnTo>
                  <a:lnTo>
                    <a:pt x="445" y="199488"/>
                  </a:lnTo>
                  <a:lnTo>
                    <a:pt x="198" y="204549"/>
                  </a:lnTo>
                  <a:lnTo>
                    <a:pt x="88" y="209443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7" name="SMARTPenAnnotation231"/>
            <p:cNvSpPr/>
            <p:nvPr/>
          </p:nvSpPr>
          <p:spPr>
            <a:xfrm>
              <a:off x="6472237" y="4257675"/>
              <a:ext cx="18541" cy="14288"/>
            </a:xfrm>
            <a:custGeom>
              <a:avLst/>
              <a:gdLst/>
              <a:ahLst/>
              <a:cxnLst/>
              <a:rect l="0" t="0" r="0" b="0"/>
              <a:pathLst>
                <a:path w="18541" h="14288">
                  <a:moveTo>
                    <a:pt x="7144" y="14287"/>
                  </a:moveTo>
                  <a:lnTo>
                    <a:pt x="7144" y="7230"/>
                  </a:lnTo>
                  <a:lnTo>
                    <a:pt x="13993" y="296"/>
                  </a:lnTo>
                  <a:lnTo>
                    <a:pt x="14885" y="198"/>
                  </a:lnTo>
                  <a:lnTo>
                    <a:pt x="16273" y="131"/>
                  </a:lnTo>
                  <a:lnTo>
                    <a:pt x="17993" y="87"/>
                  </a:lnTo>
                  <a:lnTo>
                    <a:pt x="18345" y="58"/>
                  </a:lnTo>
                  <a:lnTo>
                    <a:pt x="17787" y="39"/>
                  </a:lnTo>
                  <a:lnTo>
                    <a:pt x="14979" y="7"/>
                  </a:lnTo>
                  <a:lnTo>
                    <a:pt x="18540" y="1"/>
                  </a:lnTo>
                  <a:lnTo>
                    <a:pt x="8155" y="0"/>
                  </a:lnTo>
                  <a:lnTo>
                    <a:pt x="7818" y="794"/>
                  </a:lnTo>
                  <a:lnTo>
                    <a:pt x="7593" y="2116"/>
                  </a:lnTo>
                  <a:lnTo>
                    <a:pt x="7233" y="6150"/>
                  </a:lnTo>
                  <a:lnTo>
                    <a:pt x="6410" y="6481"/>
                  </a:lnTo>
                  <a:lnTo>
                    <a:pt x="5066" y="6702"/>
                  </a:lnTo>
                  <a:lnTo>
                    <a:pt x="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8" name="SMARTPenAnnotation232"/>
            <p:cNvSpPr/>
            <p:nvPr/>
          </p:nvSpPr>
          <p:spPr>
            <a:xfrm>
              <a:off x="6607968" y="4072035"/>
              <a:ext cx="135580" cy="221359"/>
            </a:xfrm>
            <a:custGeom>
              <a:avLst/>
              <a:gdLst/>
              <a:ahLst/>
              <a:cxnLst/>
              <a:rect l="0" t="0" r="0" b="0"/>
              <a:pathLst>
                <a:path w="135580" h="221359">
                  <a:moveTo>
                    <a:pt x="0" y="42765"/>
                  </a:moveTo>
                  <a:lnTo>
                    <a:pt x="0" y="35915"/>
                  </a:lnTo>
                  <a:lnTo>
                    <a:pt x="3793" y="31916"/>
                  </a:lnTo>
                  <a:lnTo>
                    <a:pt x="16793" y="18836"/>
                  </a:lnTo>
                  <a:lnTo>
                    <a:pt x="19927" y="16493"/>
                  </a:lnTo>
                  <a:lnTo>
                    <a:pt x="23603" y="14138"/>
                  </a:lnTo>
                  <a:lnTo>
                    <a:pt x="27642" y="11774"/>
                  </a:lnTo>
                  <a:lnTo>
                    <a:pt x="31128" y="10198"/>
                  </a:lnTo>
                  <a:lnTo>
                    <a:pt x="34246" y="9147"/>
                  </a:lnTo>
                  <a:lnTo>
                    <a:pt x="37119" y="8447"/>
                  </a:lnTo>
                  <a:lnTo>
                    <a:pt x="40621" y="7186"/>
                  </a:lnTo>
                  <a:lnTo>
                    <a:pt x="44543" y="5552"/>
                  </a:lnTo>
                  <a:lnTo>
                    <a:pt x="48745" y="3668"/>
                  </a:lnTo>
                  <a:lnTo>
                    <a:pt x="53134" y="2413"/>
                  </a:lnTo>
                  <a:lnTo>
                    <a:pt x="57648" y="1576"/>
                  </a:lnTo>
                  <a:lnTo>
                    <a:pt x="62245" y="1018"/>
                  </a:lnTo>
                  <a:lnTo>
                    <a:pt x="66102" y="646"/>
                  </a:lnTo>
                  <a:lnTo>
                    <a:pt x="69469" y="398"/>
                  </a:lnTo>
                  <a:lnTo>
                    <a:pt x="72507" y="233"/>
                  </a:lnTo>
                  <a:lnTo>
                    <a:pt x="77998" y="49"/>
                  </a:lnTo>
                  <a:lnTo>
                    <a:pt x="80574" y="0"/>
                  </a:lnTo>
                  <a:lnTo>
                    <a:pt x="83085" y="761"/>
                  </a:lnTo>
                  <a:lnTo>
                    <a:pt x="85552" y="2062"/>
                  </a:lnTo>
                  <a:lnTo>
                    <a:pt x="87991" y="3724"/>
                  </a:lnTo>
                  <a:lnTo>
                    <a:pt x="90411" y="5625"/>
                  </a:lnTo>
                  <a:lnTo>
                    <a:pt x="92818" y="7686"/>
                  </a:lnTo>
                  <a:lnTo>
                    <a:pt x="95216" y="9854"/>
                  </a:lnTo>
                  <a:lnTo>
                    <a:pt x="96815" y="12093"/>
                  </a:lnTo>
                  <a:lnTo>
                    <a:pt x="98592" y="16697"/>
                  </a:lnTo>
                  <a:lnTo>
                    <a:pt x="99382" y="21389"/>
                  </a:lnTo>
                  <a:lnTo>
                    <a:pt x="99732" y="26914"/>
                  </a:lnTo>
                  <a:lnTo>
                    <a:pt x="99888" y="34662"/>
                  </a:lnTo>
                  <a:lnTo>
                    <a:pt x="99136" y="38950"/>
                  </a:lnTo>
                  <a:lnTo>
                    <a:pt x="97841" y="43397"/>
                  </a:lnTo>
                  <a:lnTo>
                    <a:pt x="96184" y="47948"/>
                  </a:lnTo>
                  <a:lnTo>
                    <a:pt x="93491" y="51777"/>
                  </a:lnTo>
                  <a:lnTo>
                    <a:pt x="90109" y="55123"/>
                  </a:lnTo>
                  <a:lnTo>
                    <a:pt x="86266" y="58147"/>
                  </a:lnTo>
                  <a:lnTo>
                    <a:pt x="82911" y="61751"/>
                  </a:lnTo>
                  <a:lnTo>
                    <a:pt x="79881" y="65741"/>
                  </a:lnTo>
                  <a:lnTo>
                    <a:pt x="77066" y="69988"/>
                  </a:lnTo>
                  <a:lnTo>
                    <a:pt x="74396" y="74408"/>
                  </a:lnTo>
                  <a:lnTo>
                    <a:pt x="71823" y="78941"/>
                  </a:lnTo>
                  <a:lnTo>
                    <a:pt x="69314" y="83551"/>
                  </a:lnTo>
                  <a:lnTo>
                    <a:pt x="66847" y="87418"/>
                  </a:lnTo>
                  <a:lnTo>
                    <a:pt x="64408" y="90790"/>
                  </a:lnTo>
                  <a:lnTo>
                    <a:pt x="61989" y="93832"/>
                  </a:lnTo>
                  <a:lnTo>
                    <a:pt x="59583" y="96653"/>
                  </a:lnTo>
                  <a:lnTo>
                    <a:pt x="57184" y="99328"/>
                  </a:lnTo>
                  <a:lnTo>
                    <a:pt x="54791" y="101904"/>
                  </a:lnTo>
                  <a:lnTo>
                    <a:pt x="51610" y="104417"/>
                  </a:lnTo>
                  <a:lnTo>
                    <a:pt x="47900" y="106884"/>
                  </a:lnTo>
                  <a:lnTo>
                    <a:pt x="43839" y="109323"/>
                  </a:lnTo>
                  <a:lnTo>
                    <a:pt x="41133" y="111743"/>
                  </a:lnTo>
                  <a:lnTo>
                    <a:pt x="39328" y="114150"/>
                  </a:lnTo>
                  <a:lnTo>
                    <a:pt x="36529" y="118942"/>
                  </a:lnTo>
                  <a:lnTo>
                    <a:pt x="32640" y="123717"/>
                  </a:lnTo>
                  <a:lnTo>
                    <a:pt x="30491" y="125308"/>
                  </a:lnTo>
                  <a:lnTo>
                    <a:pt x="28265" y="126368"/>
                  </a:lnTo>
                  <a:lnTo>
                    <a:pt x="21831" y="128365"/>
                  </a:lnTo>
                  <a:lnTo>
                    <a:pt x="25343" y="124660"/>
                  </a:lnTo>
                  <a:lnTo>
                    <a:pt x="34642" y="115281"/>
                  </a:lnTo>
                  <a:lnTo>
                    <a:pt x="36589" y="114128"/>
                  </a:lnTo>
                  <a:lnTo>
                    <a:pt x="39474" y="112565"/>
                  </a:lnTo>
                  <a:lnTo>
                    <a:pt x="42985" y="110729"/>
                  </a:lnTo>
                  <a:lnTo>
                    <a:pt x="46119" y="108712"/>
                  </a:lnTo>
                  <a:lnTo>
                    <a:pt x="49003" y="106573"/>
                  </a:lnTo>
                  <a:lnTo>
                    <a:pt x="51719" y="104354"/>
                  </a:lnTo>
                  <a:lnTo>
                    <a:pt x="55116" y="102874"/>
                  </a:lnTo>
                  <a:lnTo>
                    <a:pt x="58970" y="101888"/>
                  </a:lnTo>
                  <a:lnTo>
                    <a:pt x="63125" y="101230"/>
                  </a:lnTo>
                  <a:lnTo>
                    <a:pt x="66690" y="100791"/>
                  </a:lnTo>
                  <a:lnTo>
                    <a:pt x="69860" y="100499"/>
                  </a:lnTo>
                  <a:lnTo>
                    <a:pt x="72768" y="100304"/>
                  </a:lnTo>
                  <a:lnTo>
                    <a:pt x="76292" y="99381"/>
                  </a:lnTo>
                  <a:lnTo>
                    <a:pt x="80231" y="97971"/>
                  </a:lnTo>
                  <a:lnTo>
                    <a:pt x="84444" y="96238"/>
                  </a:lnTo>
                  <a:lnTo>
                    <a:pt x="88840" y="95876"/>
                  </a:lnTo>
                  <a:lnTo>
                    <a:pt x="93358" y="96429"/>
                  </a:lnTo>
                  <a:lnTo>
                    <a:pt x="97958" y="97591"/>
                  </a:lnTo>
                  <a:lnTo>
                    <a:pt x="101818" y="98365"/>
                  </a:lnTo>
                  <a:lnTo>
                    <a:pt x="105185" y="98882"/>
                  </a:lnTo>
                  <a:lnTo>
                    <a:pt x="108223" y="99226"/>
                  </a:lnTo>
                  <a:lnTo>
                    <a:pt x="111836" y="100249"/>
                  </a:lnTo>
                  <a:lnTo>
                    <a:pt x="115833" y="101725"/>
                  </a:lnTo>
                  <a:lnTo>
                    <a:pt x="120084" y="103503"/>
                  </a:lnTo>
                  <a:lnTo>
                    <a:pt x="123713" y="105482"/>
                  </a:lnTo>
                  <a:lnTo>
                    <a:pt x="126925" y="107595"/>
                  </a:lnTo>
                  <a:lnTo>
                    <a:pt x="129861" y="109797"/>
                  </a:lnTo>
                  <a:lnTo>
                    <a:pt x="131818" y="112059"/>
                  </a:lnTo>
                  <a:lnTo>
                    <a:pt x="133122" y="114361"/>
                  </a:lnTo>
                  <a:lnTo>
                    <a:pt x="134572" y="119035"/>
                  </a:lnTo>
                  <a:lnTo>
                    <a:pt x="135216" y="123759"/>
                  </a:lnTo>
                  <a:lnTo>
                    <a:pt x="135503" y="130620"/>
                  </a:lnTo>
                  <a:lnTo>
                    <a:pt x="135579" y="134673"/>
                  </a:lnTo>
                  <a:lnTo>
                    <a:pt x="134836" y="138961"/>
                  </a:lnTo>
                  <a:lnTo>
                    <a:pt x="133547" y="143408"/>
                  </a:lnTo>
                  <a:lnTo>
                    <a:pt x="129999" y="153376"/>
                  </a:lnTo>
                  <a:lnTo>
                    <a:pt x="125775" y="165744"/>
                  </a:lnTo>
                  <a:lnTo>
                    <a:pt x="122744" y="171582"/>
                  </a:lnTo>
                  <a:lnTo>
                    <a:pt x="119136" y="177062"/>
                  </a:lnTo>
                  <a:lnTo>
                    <a:pt x="115143" y="182302"/>
                  </a:lnTo>
                  <a:lnTo>
                    <a:pt x="111686" y="186589"/>
                  </a:lnTo>
                  <a:lnTo>
                    <a:pt x="108589" y="190242"/>
                  </a:lnTo>
                  <a:lnTo>
                    <a:pt x="105730" y="193470"/>
                  </a:lnTo>
                  <a:lnTo>
                    <a:pt x="103031" y="197210"/>
                  </a:lnTo>
                  <a:lnTo>
                    <a:pt x="100438" y="201290"/>
                  </a:lnTo>
                  <a:lnTo>
                    <a:pt x="97914" y="205598"/>
                  </a:lnTo>
                  <a:lnTo>
                    <a:pt x="94646" y="208470"/>
                  </a:lnTo>
                  <a:lnTo>
                    <a:pt x="90878" y="210385"/>
                  </a:lnTo>
                  <a:lnTo>
                    <a:pt x="86779" y="211662"/>
                  </a:lnTo>
                  <a:lnTo>
                    <a:pt x="83253" y="213306"/>
                  </a:lnTo>
                  <a:lnTo>
                    <a:pt x="80109" y="215197"/>
                  </a:lnTo>
                  <a:lnTo>
                    <a:pt x="77219" y="217250"/>
                  </a:lnTo>
                  <a:lnTo>
                    <a:pt x="74498" y="218620"/>
                  </a:lnTo>
                  <a:lnTo>
                    <a:pt x="71890" y="219533"/>
                  </a:lnTo>
                  <a:lnTo>
                    <a:pt x="69358" y="220141"/>
                  </a:lnTo>
                  <a:lnTo>
                    <a:pt x="66877" y="220547"/>
                  </a:lnTo>
                  <a:lnTo>
                    <a:pt x="64428" y="220818"/>
                  </a:lnTo>
                  <a:lnTo>
                    <a:pt x="58588" y="221251"/>
                  </a:lnTo>
                  <a:lnTo>
                    <a:pt x="55673" y="221311"/>
                  </a:lnTo>
                  <a:lnTo>
                    <a:pt x="42863" y="2213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9" name="SMARTPenAnnotation233"/>
            <p:cNvSpPr/>
            <p:nvPr/>
          </p:nvSpPr>
          <p:spPr>
            <a:xfrm>
              <a:off x="6772275" y="4064822"/>
              <a:ext cx="135721" cy="185710"/>
            </a:xfrm>
            <a:custGeom>
              <a:avLst/>
              <a:gdLst/>
              <a:ahLst/>
              <a:cxnLst/>
              <a:rect l="0" t="0" r="0" b="0"/>
              <a:pathLst>
                <a:path w="135721" h="185710">
                  <a:moveTo>
                    <a:pt x="0" y="28546"/>
                  </a:moveTo>
                  <a:lnTo>
                    <a:pt x="0" y="22395"/>
                  </a:lnTo>
                  <a:lnTo>
                    <a:pt x="793" y="22064"/>
                  </a:lnTo>
                  <a:lnTo>
                    <a:pt x="4909" y="21599"/>
                  </a:lnTo>
                  <a:lnTo>
                    <a:pt x="8819" y="21441"/>
                  </a:lnTo>
                  <a:lnTo>
                    <a:pt x="16999" y="21410"/>
                  </a:lnTo>
                  <a:lnTo>
                    <a:pt x="19270" y="20614"/>
                  </a:lnTo>
                  <a:lnTo>
                    <a:pt x="21578" y="19289"/>
                  </a:lnTo>
                  <a:lnTo>
                    <a:pt x="23910" y="17613"/>
                  </a:lnTo>
                  <a:lnTo>
                    <a:pt x="27052" y="15701"/>
                  </a:lnTo>
                  <a:lnTo>
                    <a:pt x="30735" y="13632"/>
                  </a:lnTo>
                  <a:lnTo>
                    <a:pt x="34777" y="11460"/>
                  </a:lnTo>
                  <a:lnTo>
                    <a:pt x="38266" y="10012"/>
                  </a:lnTo>
                  <a:lnTo>
                    <a:pt x="41385" y="9046"/>
                  </a:lnTo>
                  <a:lnTo>
                    <a:pt x="44259" y="8403"/>
                  </a:lnTo>
                  <a:lnTo>
                    <a:pt x="47762" y="7179"/>
                  </a:lnTo>
                  <a:lnTo>
                    <a:pt x="51685" y="5571"/>
                  </a:lnTo>
                  <a:lnTo>
                    <a:pt x="55888" y="3704"/>
                  </a:lnTo>
                  <a:lnTo>
                    <a:pt x="59483" y="2460"/>
                  </a:lnTo>
                  <a:lnTo>
                    <a:pt x="62674" y="1630"/>
                  </a:lnTo>
                  <a:lnTo>
                    <a:pt x="65595" y="1077"/>
                  </a:lnTo>
                  <a:lnTo>
                    <a:pt x="68336" y="708"/>
                  </a:lnTo>
                  <a:lnTo>
                    <a:pt x="70957" y="463"/>
                  </a:lnTo>
                  <a:lnTo>
                    <a:pt x="73499" y="299"/>
                  </a:lnTo>
                  <a:lnTo>
                    <a:pt x="75986" y="190"/>
                  </a:lnTo>
                  <a:lnTo>
                    <a:pt x="80867" y="69"/>
                  </a:lnTo>
                  <a:lnTo>
                    <a:pt x="88078" y="0"/>
                  </a:lnTo>
                  <a:lnTo>
                    <a:pt x="90468" y="784"/>
                  </a:lnTo>
                  <a:lnTo>
                    <a:pt x="92856" y="2101"/>
                  </a:lnTo>
                  <a:lnTo>
                    <a:pt x="98599" y="6125"/>
                  </a:lnTo>
                  <a:lnTo>
                    <a:pt x="99384" y="10909"/>
                  </a:lnTo>
                  <a:lnTo>
                    <a:pt x="99593" y="14406"/>
                  </a:lnTo>
                  <a:lnTo>
                    <a:pt x="99826" y="20410"/>
                  </a:lnTo>
                  <a:lnTo>
                    <a:pt x="99888" y="23122"/>
                  </a:lnTo>
                  <a:lnTo>
                    <a:pt x="99135" y="26517"/>
                  </a:lnTo>
                  <a:lnTo>
                    <a:pt x="97840" y="30369"/>
                  </a:lnTo>
                  <a:lnTo>
                    <a:pt x="96183" y="34524"/>
                  </a:lnTo>
                  <a:lnTo>
                    <a:pt x="94284" y="38881"/>
                  </a:lnTo>
                  <a:lnTo>
                    <a:pt x="90058" y="47957"/>
                  </a:lnTo>
                  <a:lnTo>
                    <a:pt x="88613" y="51805"/>
                  </a:lnTo>
                  <a:lnTo>
                    <a:pt x="87651" y="55165"/>
                  </a:lnTo>
                  <a:lnTo>
                    <a:pt x="87009" y="58198"/>
                  </a:lnTo>
                  <a:lnTo>
                    <a:pt x="85787" y="61808"/>
                  </a:lnTo>
                  <a:lnTo>
                    <a:pt x="84179" y="65802"/>
                  </a:lnTo>
                  <a:lnTo>
                    <a:pt x="82313" y="70052"/>
                  </a:lnTo>
                  <a:lnTo>
                    <a:pt x="80275" y="73680"/>
                  </a:lnTo>
                  <a:lnTo>
                    <a:pt x="78123" y="76891"/>
                  </a:lnTo>
                  <a:lnTo>
                    <a:pt x="75894" y="79826"/>
                  </a:lnTo>
                  <a:lnTo>
                    <a:pt x="73614" y="82577"/>
                  </a:lnTo>
                  <a:lnTo>
                    <a:pt x="71301" y="85204"/>
                  </a:lnTo>
                  <a:lnTo>
                    <a:pt x="66614" y="90240"/>
                  </a:lnTo>
                  <a:lnTo>
                    <a:pt x="57273" y="99857"/>
                  </a:lnTo>
                  <a:lnTo>
                    <a:pt x="60979" y="99946"/>
                  </a:lnTo>
                  <a:lnTo>
                    <a:pt x="67795" y="99980"/>
                  </a:lnTo>
                  <a:lnTo>
                    <a:pt x="69803" y="99188"/>
                  </a:lnTo>
                  <a:lnTo>
                    <a:pt x="71935" y="97866"/>
                  </a:lnTo>
                  <a:lnTo>
                    <a:pt x="74150" y="96190"/>
                  </a:lnTo>
                  <a:lnTo>
                    <a:pt x="76420" y="95074"/>
                  </a:lnTo>
                  <a:lnTo>
                    <a:pt x="78728" y="94329"/>
                  </a:lnTo>
                  <a:lnTo>
                    <a:pt x="81060" y="93833"/>
                  </a:lnTo>
                  <a:lnTo>
                    <a:pt x="83409" y="93502"/>
                  </a:lnTo>
                  <a:lnTo>
                    <a:pt x="85768" y="93281"/>
                  </a:lnTo>
                  <a:lnTo>
                    <a:pt x="88135" y="93134"/>
                  </a:lnTo>
                  <a:lnTo>
                    <a:pt x="92881" y="92971"/>
                  </a:lnTo>
                  <a:lnTo>
                    <a:pt x="102133" y="92879"/>
                  </a:lnTo>
                  <a:lnTo>
                    <a:pt x="123531" y="92842"/>
                  </a:lnTo>
                  <a:lnTo>
                    <a:pt x="126010" y="93635"/>
                  </a:lnTo>
                  <a:lnTo>
                    <a:pt x="128457" y="94958"/>
                  </a:lnTo>
                  <a:lnTo>
                    <a:pt x="134294" y="98991"/>
                  </a:lnTo>
                  <a:lnTo>
                    <a:pt x="134773" y="100116"/>
                  </a:lnTo>
                  <a:lnTo>
                    <a:pt x="135447" y="105491"/>
                  </a:lnTo>
                  <a:lnTo>
                    <a:pt x="135604" y="109840"/>
                  </a:lnTo>
                  <a:lnTo>
                    <a:pt x="135694" y="116751"/>
                  </a:lnTo>
                  <a:lnTo>
                    <a:pt x="135720" y="127618"/>
                  </a:lnTo>
                  <a:lnTo>
                    <a:pt x="134930" y="131106"/>
                  </a:lnTo>
                  <a:lnTo>
                    <a:pt x="133609" y="134226"/>
                  </a:lnTo>
                  <a:lnTo>
                    <a:pt x="131935" y="137099"/>
                  </a:lnTo>
                  <a:lnTo>
                    <a:pt x="130026" y="140603"/>
                  </a:lnTo>
                  <a:lnTo>
                    <a:pt x="125787" y="148728"/>
                  </a:lnTo>
                  <a:lnTo>
                    <a:pt x="124339" y="152324"/>
                  </a:lnTo>
                  <a:lnTo>
                    <a:pt x="123374" y="155515"/>
                  </a:lnTo>
                  <a:lnTo>
                    <a:pt x="122730" y="158436"/>
                  </a:lnTo>
                  <a:lnTo>
                    <a:pt x="120714" y="161177"/>
                  </a:lnTo>
                  <a:lnTo>
                    <a:pt x="117782" y="163798"/>
                  </a:lnTo>
                  <a:lnTo>
                    <a:pt x="114241" y="166339"/>
                  </a:lnTo>
                  <a:lnTo>
                    <a:pt x="111085" y="168033"/>
                  </a:lnTo>
                  <a:lnTo>
                    <a:pt x="108187" y="169162"/>
                  </a:lnTo>
                  <a:lnTo>
                    <a:pt x="105462" y="169915"/>
                  </a:lnTo>
                  <a:lnTo>
                    <a:pt x="102852" y="171211"/>
                  </a:lnTo>
                  <a:lnTo>
                    <a:pt x="100317" y="172869"/>
                  </a:lnTo>
                  <a:lnTo>
                    <a:pt x="97835" y="174768"/>
                  </a:lnTo>
                  <a:lnTo>
                    <a:pt x="95385" y="176827"/>
                  </a:lnTo>
                  <a:lnTo>
                    <a:pt x="92959" y="178994"/>
                  </a:lnTo>
                  <a:lnTo>
                    <a:pt x="87153" y="184382"/>
                  </a:lnTo>
                  <a:lnTo>
                    <a:pt x="85090" y="184824"/>
                  </a:lnTo>
                  <a:lnTo>
                    <a:pt x="82126" y="185119"/>
                  </a:lnTo>
                  <a:lnTo>
                    <a:pt x="73548" y="185592"/>
                  </a:lnTo>
                  <a:lnTo>
                    <a:pt x="70259" y="185657"/>
                  </a:lnTo>
                  <a:lnTo>
                    <a:pt x="42862" y="18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0" name="SMARTPenAnnotation234"/>
            <p:cNvSpPr/>
            <p:nvPr/>
          </p:nvSpPr>
          <p:spPr>
            <a:xfrm>
              <a:off x="7015162" y="4057650"/>
              <a:ext cx="21432" cy="178594"/>
            </a:xfrm>
            <a:custGeom>
              <a:avLst/>
              <a:gdLst/>
              <a:ahLst/>
              <a:cxnLst/>
              <a:rect l="0" t="0" r="0" b="0"/>
              <a:pathLst>
                <a:path w="21432" h="178594">
                  <a:moveTo>
                    <a:pt x="21431" y="0"/>
                  </a:moveTo>
                  <a:lnTo>
                    <a:pt x="21431" y="48046"/>
                  </a:lnTo>
                  <a:lnTo>
                    <a:pt x="20638" y="52668"/>
                  </a:lnTo>
                  <a:lnTo>
                    <a:pt x="19315" y="57337"/>
                  </a:lnTo>
                  <a:lnTo>
                    <a:pt x="17638" y="62037"/>
                  </a:lnTo>
                  <a:lnTo>
                    <a:pt x="16521" y="66757"/>
                  </a:lnTo>
                  <a:lnTo>
                    <a:pt x="15777" y="71492"/>
                  </a:lnTo>
                  <a:lnTo>
                    <a:pt x="15280" y="76236"/>
                  </a:lnTo>
                  <a:lnTo>
                    <a:pt x="14949" y="80987"/>
                  </a:lnTo>
                  <a:lnTo>
                    <a:pt x="14729" y="85741"/>
                  </a:lnTo>
                  <a:lnTo>
                    <a:pt x="14484" y="95257"/>
                  </a:lnTo>
                  <a:lnTo>
                    <a:pt x="14313" y="119063"/>
                  </a:lnTo>
                  <a:lnTo>
                    <a:pt x="13511" y="123825"/>
                  </a:lnTo>
                  <a:lnTo>
                    <a:pt x="12182" y="128587"/>
                  </a:lnTo>
                  <a:lnTo>
                    <a:pt x="10503" y="133350"/>
                  </a:lnTo>
                  <a:lnTo>
                    <a:pt x="9383" y="137318"/>
                  </a:lnTo>
                  <a:lnTo>
                    <a:pt x="8637" y="140758"/>
                  </a:lnTo>
                  <a:lnTo>
                    <a:pt x="8139" y="143845"/>
                  </a:lnTo>
                  <a:lnTo>
                    <a:pt x="7586" y="149391"/>
                  </a:lnTo>
                  <a:lnTo>
                    <a:pt x="7341" y="154502"/>
                  </a:lnTo>
                  <a:lnTo>
                    <a:pt x="7231" y="159420"/>
                  </a:lnTo>
                  <a:lnTo>
                    <a:pt x="7169" y="166650"/>
                  </a:lnTo>
                  <a:lnTo>
                    <a:pt x="6367" y="168250"/>
                  </a:lnTo>
                  <a:lnTo>
                    <a:pt x="5038" y="169316"/>
                  </a:lnTo>
                  <a:lnTo>
                    <a:pt x="995" y="171028"/>
                  </a:lnTo>
                  <a:lnTo>
                    <a:pt x="664" y="171963"/>
                  </a:lnTo>
                  <a:lnTo>
                    <a:pt x="131" y="177048"/>
                  </a:lnTo>
                  <a:lnTo>
                    <a:pt x="0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1" name="SMARTPenAnnotation235"/>
            <p:cNvSpPr/>
            <p:nvPr/>
          </p:nvSpPr>
          <p:spPr>
            <a:xfrm>
              <a:off x="7116285" y="4043370"/>
              <a:ext cx="120334" cy="214306"/>
            </a:xfrm>
            <a:custGeom>
              <a:avLst/>
              <a:gdLst/>
              <a:ahLst/>
              <a:cxnLst/>
              <a:rect l="0" t="0" r="0" b="0"/>
              <a:pathLst>
                <a:path w="120334" h="214306">
                  <a:moveTo>
                    <a:pt x="120333" y="28567"/>
                  </a:moveTo>
                  <a:lnTo>
                    <a:pt x="120333" y="22416"/>
                  </a:lnTo>
                  <a:lnTo>
                    <a:pt x="119540" y="22085"/>
                  </a:lnTo>
                  <a:lnTo>
                    <a:pt x="116540" y="21717"/>
                  </a:lnTo>
                  <a:lnTo>
                    <a:pt x="114182" y="21510"/>
                  </a:lnTo>
                  <a:lnTo>
                    <a:pt x="111514" y="19345"/>
                  </a:lnTo>
                  <a:lnTo>
                    <a:pt x="107126" y="15280"/>
                  </a:lnTo>
                  <a:lnTo>
                    <a:pt x="104409" y="14724"/>
                  </a:lnTo>
                  <a:lnTo>
                    <a:pt x="102574" y="14576"/>
                  </a:lnTo>
                  <a:lnTo>
                    <a:pt x="101350" y="13683"/>
                  </a:lnTo>
                  <a:lnTo>
                    <a:pt x="100534" y="12295"/>
                  </a:lnTo>
                  <a:lnTo>
                    <a:pt x="99990" y="10575"/>
                  </a:lnTo>
                  <a:lnTo>
                    <a:pt x="98834" y="9429"/>
                  </a:lnTo>
                  <a:lnTo>
                    <a:pt x="97269" y="8664"/>
                  </a:lnTo>
                  <a:lnTo>
                    <a:pt x="95432" y="8155"/>
                  </a:lnTo>
                  <a:lnTo>
                    <a:pt x="93414" y="7021"/>
                  </a:lnTo>
                  <a:lnTo>
                    <a:pt x="91275" y="5472"/>
                  </a:lnTo>
                  <a:lnTo>
                    <a:pt x="89055" y="3645"/>
                  </a:lnTo>
                  <a:lnTo>
                    <a:pt x="86780" y="2428"/>
                  </a:lnTo>
                  <a:lnTo>
                    <a:pt x="84472" y="1616"/>
                  </a:lnTo>
                  <a:lnTo>
                    <a:pt x="82138" y="1074"/>
                  </a:lnTo>
                  <a:lnTo>
                    <a:pt x="79788" y="714"/>
                  </a:lnTo>
                  <a:lnTo>
                    <a:pt x="77428" y="473"/>
                  </a:lnTo>
                  <a:lnTo>
                    <a:pt x="75062" y="313"/>
                  </a:lnTo>
                  <a:lnTo>
                    <a:pt x="72690" y="206"/>
                  </a:lnTo>
                  <a:lnTo>
                    <a:pt x="67938" y="87"/>
                  </a:lnTo>
                  <a:lnTo>
                    <a:pt x="47507" y="0"/>
                  </a:lnTo>
                  <a:lnTo>
                    <a:pt x="44794" y="791"/>
                  </a:lnTo>
                  <a:lnTo>
                    <a:pt x="42193" y="2112"/>
                  </a:lnTo>
                  <a:lnTo>
                    <a:pt x="39665" y="3787"/>
                  </a:lnTo>
                  <a:lnTo>
                    <a:pt x="37186" y="5697"/>
                  </a:lnTo>
                  <a:lnTo>
                    <a:pt x="34739" y="7764"/>
                  </a:lnTo>
                  <a:lnTo>
                    <a:pt x="32315" y="9936"/>
                  </a:lnTo>
                  <a:lnTo>
                    <a:pt x="29904" y="11384"/>
                  </a:lnTo>
                  <a:lnTo>
                    <a:pt x="27503" y="12349"/>
                  </a:lnTo>
                  <a:lnTo>
                    <a:pt x="25109" y="12992"/>
                  </a:lnTo>
                  <a:lnTo>
                    <a:pt x="23513" y="15009"/>
                  </a:lnTo>
                  <a:lnTo>
                    <a:pt x="22449" y="17941"/>
                  </a:lnTo>
                  <a:lnTo>
                    <a:pt x="21740" y="21483"/>
                  </a:lnTo>
                  <a:lnTo>
                    <a:pt x="18835" y="27535"/>
                  </a:lnTo>
                  <a:lnTo>
                    <a:pt x="16949" y="30261"/>
                  </a:lnTo>
                  <a:lnTo>
                    <a:pt x="14898" y="32871"/>
                  </a:lnTo>
                  <a:lnTo>
                    <a:pt x="12737" y="35405"/>
                  </a:lnTo>
                  <a:lnTo>
                    <a:pt x="10503" y="37888"/>
                  </a:lnTo>
                  <a:lnTo>
                    <a:pt x="9013" y="41131"/>
                  </a:lnTo>
                  <a:lnTo>
                    <a:pt x="8020" y="44881"/>
                  </a:lnTo>
                  <a:lnTo>
                    <a:pt x="7357" y="48968"/>
                  </a:lnTo>
                  <a:lnTo>
                    <a:pt x="6122" y="53280"/>
                  </a:lnTo>
                  <a:lnTo>
                    <a:pt x="4505" y="57742"/>
                  </a:lnTo>
                  <a:lnTo>
                    <a:pt x="2633" y="62305"/>
                  </a:lnTo>
                  <a:lnTo>
                    <a:pt x="1385" y="66140"/>
                  </a:lnTo>
                  <a:lnTo>
                    <a:pt x="0" y="72518"/>
                  </a:lnTo>
                  <a:lnTo>
                    <a:pt x="423" y="75330"/>
                  </a:lnTo>
                  <a:lnTo>
                    <a:pt x="1499" y="77999"/>
                  </a:lnTo>
                  <a:lnTo>
                    <a:pt x="3011" y="80572"/>
                  </a:lnTo>
                  <a:lnTo>
                    <a:pt x="4690" y="85547"/>
                  </a:lnTo>
                  <a:lnTo>
                    <a:pt x="5138" y="87985"/>
                  </a:lnTo>
                  <a:lnTo>
                    <a:pt x="6230" y="89610"/>
                  </a:lnTo>
                  <a:lnTo>
                    <a:pt x="7752" y="90694"/>
                  </a:lnTo>
                  <a:lnTo>
                    <a:pt x="9560" y="91416"/>
                  </a:lnTo>
                  <a:lnTo>
                    <a:pt x="11559" y="92692"/>
                  </a:lnTo>
                  <a:lnTo>
                    <a:pt x="13686" y="94335"/>
                  </a:lnTo>
                  <a:lnTo>
                    <a:pt x="15898" y="96225"/>
                  </a:lnTo>
                  <a:lnTo>
                    <a:pt x="18166" y="97485"/>
                  </a:lnTo>
                  <a:lnTo>
                    <a:pt x="20472" y="98325"/>
                  </a:lnTo>
                  <a:lnTo>
                    <a:pt x="26083" y="99673"/>
                  </a:lnTo>
                  <a:lnTo>
                    <a:pt x="28131" y="98989"/>
                  </a:lnTo>
                  <a:lnTo>
                    <a:pt x="31084" y="97740"/>
                  </a:lnTo>
                  <a:lnTo>
                    <a:pt x="34639" y="96114"/>
                  </a:lnTo>
                  <a:lnTo>
                    <a:pt x="37804" y="95030"/>
                  </a:lnTo>
                  <a:lnTo>
                    <a:pt x="40708" y="94306"/>
                  </a:lnTo>
                  <a:lnTo>
                    <a:pt x="43437" y="93824"/>
                  </a:lnTo>
                  <a:lnTo>
                    <a:pt x="46050" y="92710"/>
                  </a:lnTo>
                  <a:lnTo>
                    <a:pt x="48586" y="91172"/>
                  </a:lnTo>
                  <a:lnTo>
                    <a:pt x="51071" y="89354"/>
                  </a:lnTo>
                  <a:lnTo>
                    <a:pt x="53521" y="87348"/>
                  </a:lnTo>
                  <a:lnTo>
                    <a:pt x="55948" y="85217"/>
                  </a:lnTo>
                  <a:lnTo>
                    <a:pt x="58360" y="83002"/>
                  </a:lnTo>
                  <a:lnTo>
                    <a:pt x="69339" y="72301"/>
                  </a:lnTo>
                  <a:lnTo>
                    <a:pt x="78854" y="62868"/>
                  </a:lnTo>
                  <a:lnTo>
                    <a:pt x="82362" y="60166"/>
                  </a:lnTo>
                  <a:lnTo>
                    <a:pt x="86287" y="57571"/>
                  </a:lnTo>
                  <a:lnTo>
                    <a:pt x="90492" y="55046"/>
                  </a:lnTo>
                  <a:lnTo>
                    <a:pt x="93295" y="51776"/>
                  </a:lnTo>
                  <a:lnTo>
                    <a:pt x="95164" y="48009"/>
                  </a:lnTo>
                  <a:lnTo>
                    <a:pt x="96410" y="43909"/>
                  </a:lnTo>
                  <a:lnTo>
                    <a:pt x="99911" y="37238"/>
                  </a:lnTo>
                  <a:lnTo>
                    <a:pt x="101956" y="34348"/>
                  </a:lnTo>
                  <a:lnTo>
                    <a:pt x="104113" y="32421"/>
                  </a:lnTo>
                  <a:lnTo>
                    <a:pt x="106345" y="31136"/>
                  </a:lnTo>
                  <a:lnTo>
                    <a:pt x="108626" y="30280"/>
                  </a:lnTo>
                  <a:lnTo>
                    <a:pt x="110942" y="28915"/>
                  </a:lnTo>
                  <a:lnTo>
                    <a:pt x="113279" y="27212"/>
                  </a:lnTo>
                  <a:lnTo>
                    <a:pt x="120297" y="21453"/>
                  </a:lnTo>
                  <a:lnTo>
                    <a:pt x="120322" y="21432"/>
                  </a:lnTo>
                  <a:lnTo>
                    <a:pt x="120332" y="32066"/>
                  </a:lnTo>
                  <a:lnTo>
                    <a:pt x="119540" y="34074"/>
                  </a:lnTo>
                  <a:lnTo>
                    <a:pt x="116540" y="38423"/>
                  </a:lnTo>
                  <a:lnTo>
                    <a:pt x="114679" y="45118"/>
                  </a:lnTo>
                  <a:lnTo>
                    <a:pt x="114182" y="49126"/>
                  </a:lnTo>
                  <a:lnTo>
                    <a:pt x="113631" y="55696"/>
                  </a:lnTo>
                  <a:lnTo>
                    <a:pt x="113386" y="62056"/>
                  </a:lnTo>
                  <a:lnTo>
                    <a:pt x="113215" y="79877"/>
                  </a:lnTo>
                  <a:lnTo>
                    <a:pt x="113190" y="119151"/>
                  </a:lnTo>
                  <a:lnTo>
                    <a:pt x="112397" y="123881"/>
                  </a:lnTo>
                  <a:lnTo>
                    <a:pt x="111073" y="128622"/>
                  </a:lnTo>
                  <a:lnTo>
                    <a:pt x="109397" y="133371"/>
                  </a:lnTo>
                  <a:lnTo>
                    <a:pt x="108280" y="138123"/>
                  </a:lnTo>
                  <a:lnTo>
                    <a:pt x="107536" y="142880"/>
                  </a:lnTo>
                  <a:lnTo>
                    <a:pt x="107039" y="147638"/>
                  </a:lnTo>
                  <a:lnTo>
                    <a:pt x="106708" y="152397"/>
                  </a:lnTo>
                  <a:lnTo>
                    <a:pt x="106488" y="157158"/>
                  </a:lnTo>
                  <a:lnTo>
                    <a:pt x="106177" y="169327"/>
                  </a:lnTo>
                  <a:lnTo>
                    <a:pt x="106071" y="184342"/>
                  </a:lnTo>
                  <a:lnTo>
                    <a:pt x="105269" y="187979"/>
                  </a:lnTo>
                  <a:lnTo>
                    <a:pt x="101141" y="196891"/>
                  </a:lnTo>
                  <a:lnTo>
                    <a:pt x="99897" y="202067"/>
                  </a:lnTo>
                  <a:lnTo>
                    <a:pt x="99099" y="206948"/>
                  </a:lnTo>
                  <a:lnTo>
                    <a:pt x="98919" y="213554"/>
                  </a:lnTo>
                  <a:lnTo>
                    <a:pt x="98903" y="214301"/>
                  </a:lnTo>
                  <a:lnTo>
                    <a:pt x="98902" y="214302"/>
                  </a:lnTo>
                  <a:lnTo>
                    <a:pt x="98902" y="21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0309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70000"/>
            <a:ext cx="3187700" cy="1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6700"/>
            <a:ext cx="8229600" cy="1043940"/>
          </a:xfrm>
        </p:spPr>
        <p:txBody>
          <a:bodyPr/>
          <a:lstStyle/>
          <a:p>
            <a:r>
              <a:rPr lang="en-US" dirty="0" smtClean="0"/>
              <a:t>And another</a:t>
            </a:r>
            <a:endParaRPr lang="en-US" dirty="0"/>
          </a:p>
        </p:txBody>
      </p:sp>
      <p:grpSp>
        <p:nvGrpSpPr>
          <p:cNvPr id="3120" name="Group 3119"/>
          <p:cNvGrpSpPr/>
          <p:nvPr/>
        </p:nvGrpSpPr>
        <p:grpSpPr>
          <a:xfrm>
            <a:off x="4214821" y="1614790"/>
            <a:ext cx="2521736" cy="3085790"/>
            <a:chOff x="4214821" y="1614790"/>
            <a:chExt cx="2521736" cy="3085790"/>
          </a:xfrm>
        </p:grpSpPr>
        <p:sp>
          <p:nvSpPr>
            <p:cNvPr id="4" name="SMARTPenAnnotation0"/>
            <p:cNvSpPr/>
            <p:nvPr/>
          </p:nvSpPr>
          <p:spPr>
            <a:xfrm>
              <a:off x="4214821" y="1714500"/>
              <a:ext cx="198928" cy="171450"/>
            </a:xfrm>
            <a:custGeom>
              <a:avLst/>
              <a:gdLst/>
              <a:ahLst/>
              <a:cxnLst/>
              <a:rect l="0" t="0" r="0" b="0"/>
              <a:pathLst>
                <a:path w="198928" h="171450">
                  <a:moveTo>
                    <a:pt x="92860" y="28575"/>
                  </a:moveTo>
                  <a:lnTo>
                    <a:pt x="99916" y="28575"/>
                  </a:lnTo>
                  <a:lnTo>
                    <a:pt x="95077" y="23665"/>
                  </a:lnTo>
                  <a:lnTo>
                    <a:pt x="93152" y="21725"/>
                  </a:lnTo>
                  <a:lnTo>
                    <a:pt x="92917" y="16579"/>
                  </a:lnTo>
                  <a:lnTo>
                    <a:pt x="92885" y="15306"/>
                  </a:lnTo>
                  <a:lnTo>
                    <a:pt x="92083" y="14966"/>
                  </a:lnTo>
                  <a:lnTo>
                    <a:pt x="89075" y="14589"/>
                  </a:lnTo>
                  <a:lnTo>
                    <a:pt x="87955" y="13695"/>
                  </a:lnTo>
                  <a:lnTo>
                    <a:pt x="87209" y="12305"/>
                  </a:lnTo>
                  <a:lnTo>
                    <a:pt x="86011" y="8163"/>
                  </a:lnTo>
                  <a:lnTo>
                    <a:pt x="85119" y="7823"/>
                  </a:lnTo>
                  <a:lnTo>
                    <a:pt x="82011" y="7445"/>
                  </a:lnTo>
                  <a:lnTo>
                    <a:pt x="80071" y="6551"/>
                  </a:lnTo>
                  <a:lnTo>
                    <a:pt x="74342" y="2293"/>
                  </a:lnTo>
                  <a:lnTo>
                    <a:pt x="72723" y="1019"/>
                  </a:lnTo>
                  <a:lnTo>
                    <a:pt x="69888" y="453"/>
                  </a:lnTo>
                  <a:lnTo>
                    <a:pt x="64382" y="7"/>
                  </a:lnTo>
                  <a:lnTo>
                    <a:pt x="47286" y="0"/>
                  </a:lnTo>
                  <a:lnTo>
                    <a:pt x="45808" y="793"/>
                  </a:lnTo>
                  <a:lnTo>
                    <a:pt x="44824" y="2116"/>
                  </a:lnTo>
                  <a:lnTo>
                    <a:pt x="44167" y="3792"/>
                  </a:lnTo>
                  <a:lnTo>
                    <a:pt x="42936" y="4909"/>
                  </a:lnTo>
                  <a:lnTo>
                    <a:pt x="41320" y="5654"/>
                  </a:lnTo>
                  <a:lnTo>
                    <a:pt x="39450" y="6150"/>
                  </a:lnTo>
                  <a:lnTo>
                    <a:pt x="35256" y="8819"/>
                  </a:lnTo>
                  <a:lnTo>
                    <a:pt x="30745" y="12650"/>
                  </a:lnTo>
                  <a:lnTo>
                    <a:pt x="26095" y="16999"/>
                  </a:lnTo>
                  <a:lnTo>
                    <a:pt x="23744" y="18476"/>
                  </a:lnTo>
                  <a:lnTo>
                    <a:pt x="19015" y="20118"/>
                  </a:lnTo>
                  <a:lnTo>
                    <a:pt x="17436" y="21349"/>
                  </a:lnTo>
                  <a:lnTo>
                    <a:pt x="16384" y="22964"/>
                  </a:lnTo>
                  <a:lnTo>
                    <a:pt x="15682" y="24834"/>
                  </a:lnTo>
                  <a:lnTo>
                    <a:pt x="12786" y="29029"/>
                  </a:lnTo>
                  <a:lnTo>
                    <a:pt x="8251" y="34397"/>
                  </a:lnTo>
                  <a:lnTo>
                    <a:pt x="3673" y="39119"/>
                  </a:lnTo>
                  <a:lnTo>
                    <a:pt x="314" y="42534"/>
                  </a:lnTo>
                  <a:lnTo>
                    <a:pt x="55" y="47707"/>
                  </a:lnTo>
                  <a:lnTo>
                    <a:pt x="4" y="51668"/>
                  </a:lnTo>
                  <a:lnTo>
                    <a:pt x="0" y="53495"/>
                  </a:lnTo>
                  <a:lnTo>
                    <a:pt x="791" y="54713"/>
                  </a:lnTo>
                  <a:lnTo>
                    <a:pt x="2111" y="55525"/>
                  </a:lnTo>
                  <a:lnTo>
                    <a:pt x="6143" y="56829"/>
                  </a:lnTo>
                  <a:lnTo>
                    <a:pt x="10633" y="57055"/>
                  </a:lnTo>
                  <a:lnTo>
                    <a:pt x="12642" y="57880"/>
                  </a:lnTo>
                  <a:lnTo>
                    <a:pt x="18468" y="62040"/>
                  </a:lnTo>
                  <a:lnTo>
                    <a:pt x="20110" y="63292"/>
                  </a:lnTo>
                  <a:lnTo>
                    <a:pt x="22955" y="63848"/>
                  </a:lnTo>
                  <a:lnTo>
                    <a:pt x="24826" y="63997"/>
                  </a:lnTo>
                  <a:lnTo>
                    <a:pt x="27660" y="64889"/>
                  </a:lnTo>
                  <a:lnTo>
                    <a:pt x="31137" y="66278"/>
                  </a:lnTo>
                  <a:lnTo>
                    <a:pt x="35043" y="67998"/>
                  </a:lnTo>
                  <a:lnTo>
                    <a:pt x="38440" y="69144"/>
                  </a:lnTo>
                  <a:lnTo>
                    <a:pt x="44332" y="70418"/>
                  </a:lnTo>
                  <a:lnTo>
                    <a:pt x="47807" y="70758"/>
                  </a:lnTo>
                  <a:lnTo>
                    <a:pt x="51713" y="70984"/>
                  </a:lnTo>
                  <a:lnTo>
                    <a:pt x="59491" y="71236"/>
                  </a:lnTo>
                  <a:lnTo>
                    <a:pt x="69126" y="71377"/>
                  </a:lnTo>
                  <a:lnTo>
                    <a:pt x="133350" y="71437"/>
                  </a:lnTo>
                  <a:lnTo>
                    <a:pt x="138109" y="72231"/>
                  </a:lnTo>
                  <a:lnTo>
                    <a:pt x="142870" y="73554"/>
                  </a:lnTo>
                  <a:lnTo>
                    <a:pt x="147631" y="75229"/>
                  </a:lnTo>
                  <a:lnTo>
                    <a:pt x="151599" y="76346"/>
                  </a:lnTo>
                  <a:lnTo>
                    <a:pt x="155038" y="77091"/>
                  </a:lnTo>
                  <a:lnTo>
                    <a:pt x="158124" y="77588"/>
                  </a:lnTo>
                  <a:lnTo>
                    <a:pt x="161769" y="78713"/>
                  </a:lnTo>
                  <a:lnTo>
                    <a:pt x="165787" y="80256"/>
                  </a:lnTo>
                  <a:lnTo>
                    <a:pt x="176057" y="84644"/>
                  </a:lnTo>
                  <a:lnTo>
                    <a:pt x="181628" y="89197"/>
                  </a:lnTo>
                  <a:lnTo>
                    <a:pt x="182995" y="91214"/>
                  </a:lnTo>
                  <a:lnTo>
                    <a:pt x="184514" y="95573"/>
                  </a:lnTo>
                  <a:lnTo>
                    <a:pt x="185712" y="97052"/>
                  </a:lnTo>
                  <a:lnTo>
                    <a:pt x="187305" y="98039"/>
                  </a:lnTo>
                  <a:lnTo>
                    <a:pt x="189161" y="98697"/>
                  </a:lnTo>
                  <a:lnTo>
                    <a:pt x="190398" y="99929"/>
                  </a:lnTo>
                  <a:lnTo>
                    <a:pt x="191223" y="101544"/>
                  </a:lnTo>
                  <a:lnTo>
                    <a:pt x="191773" y="103415"/>
                  </a:lnTo>
                  <a:lnTo>
                    <a:pt x="194500" y="107610"/>
                  </a:lnTo>
                  <a:lnTo>
                    <a:pt x="196339" y="109840"/>
                  </a:lnTo>
                  <a:lnTo>
                    <a:pt x="197565" y="112120"/>
                  </a:lnTo>
                  <a:lnTo>
                    <a:pt x="198927" y="116770"/>
                  </a:lnTo>
                  <a:lnTo>
                    <a:pt x="198496" y="119122"/>
                  </a:lnTo>
                  <a:lnTo>
                    <a:pt x="195901" y="123851"/>
                  </a:lnTo>
                  <a:lnTo>
                    <a:pt x="194218" y="128599"/>
                  </a:lnTo>
                  <a:lnTo>
                    <a:pt x="193138" y="134322"/>
                  </a:lnTo>
                  <a:lnTo>
                    <a:pt x="189159" y="139106"/>
                  </a:lnTo>
                  <a:lnTo>
                    <a:pt x="188016" y="141156"/>
                  </a:lnTo>
                  <a:lnTo>
                    <a:pt x="186745" y="145550"/>
                  </a:lnTo>
                  <a:lnTo>
                    <a:pt x="185613" y="147040"/>
                  </a:lnTo>
                  <a:lnTo>
                    <a:pt x="184064" y="148032"/>
                  </a:lnTo>
                  <a:lnTo>
                    <a:pt x="182237" y="148694"/>
                  </a:lnTo>
                  <a:lnTo>
                    <a:pt x="178092" y="151546"/>
                  </a:lnTo>
                  <a:lnTo>
                    <a:pt x="173603" y="155460"/>
                  </a:lnTo>
                  <a:lnTo>
                    <a:pt x="168962" y="159845"/>
                  </a:lnTo>
                  <a:lnTo>
                    <a:pt x="166613" y="161332"/>
                  </a:lnTo>
                  <a:lnTo>
                    <a:pt x="161887" y="162984"/>
                  </a:lnTo>
                  <a:lnTo>
                    <a:pt x="158722" y="164218"/>
                  </a:lnTo>
                  <a:lnTo>
                    <a:pt x="155024" y="165835"/>
                  </a:lnTo>
                  <a:lnTo>
                    <a:pt x="150972" y="167707"/>
                  </a:lnTo>
                  <a:lnTo>
                    <a:pt x="147476" y="168954"/>
                  </a:lnTo>
                  <a:lnTo>
                    <a:pt x="141475" y="170340"/>
                  </a:lnTo>
                  <a:lnTo>
                    <a:pt x="136163" y="170957"/>
                  </a:lnTo>
                  <a:lnTo>
                    <a:pt x="131155" y="171230"/>
                  </a:lnTo>
                  <a:lnTo>
                    <a:pt x="126284" y="171352"/>
                  </a:lnTo>
                  <a:lnTo>
                    <a:pt x="93830" y="171449"/>
                  </a:lnTo>
                  <a:lnTo>
                    <a:pt x="90332" y="170655"/>
                  </a:lnTo>
                  <a:lnTo>
                    <a:pt x="81615" y="166540"/>
                  </a:lnTo>
                  <a:lnTo>
                    <a:pt x="76486" y="165299"/>
                  </a:lnTo>
                  <a:lnTo>
                    <a:pt x="71559" y="162630"/>
                  </a:lnTo>
                  <a:lnTo>
                    <a:pt x="66724" y="158799"/>
                  </a:lnTo>
                  <a:lnTo>
                    <a:pt x="61929" y="154450"/>
                  </a:lnTo>
                  <a:lnTo>
                    <a:pt x="59540" y="152973"/>
                  </a:lnTo>
                  <a:lnTo>
                    <a:pt x="54768" y="151331"/>
                  </a:lnTo>
                  <a:lnTo>
                    <a:pt x="50001" y="148485"/>
                  </a:lnTo>
                  <a:lnTo>
                    <a:pt x="44265" y="143983"/>
                  </a:lnTo>
                  <a:lnTo>
                    <a:pt x="39480" y="139411"/>
                  </a:lnTo>
                  <a:lnTo>
                    <a:pt x="29657" y="129676"/>
                  </a:lnTo>
                  <a:lnTo>
                    <a:pt x="29293" y="128519"/>
                  </a:lnTo>
                  <a:lnTo>
                    <a:pt x="28889" y="125117"/>
                  </a:lnTo>
                  <a:lnTo>
                    <a:pt x="27988" y="123893"/>
                  </a:lnTo>
                  <a:lnTo>
                    <a:pt x="26593" y="123076"/>
                  </a:lnTo>
                  <a:lnTo>
                    <a:pt x="24869" y="122532"/>
                  </a:lnTo>
                  <a:lnTo>
                    <a:pt x="23721" y="121375"/>
                  </a:lnTo>
                  <a:lnTo>
                    <a:pt x="22954" y="119810"/>
                  </a:lnTo>
                  <a:lnTo>
                    <a:pt x="21725" y="115388"/>
                  </a:lnTo>
                  <a:lnTo>
                    <a:pt x="23673" y="112667"/>
                  </a:lnTo>
                  <a:lnTo>
                    <a:pt x="28566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"/>
            <p:cNvSpPr/>
            <p:nvPr/>
          </p:nvSpPr>
          <p:spPr>
            <a:xfrm>
              <a:off x="4479131" y="1743075"/>
              <a:ext cx="71438" cy="114301"/>
            </a:xfrm>
            <a:custGeom>
              <a:avLst/>
              <a:gdLst/>
              <a:ahLst/>
              <a:cxnLst/>
              <a:rect l="0" t="0" r="0" b="0"/>
              <a:pathLst>
                <a:path w="71438" h="11430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5703" y="6481"/>
                  </a:lnTo>
                  <a:lnTo>
                    <a:pt x="7771" y="6702"/>
                  </a:lnTo>
                  <a:lnTo>
                    <a:pt x="9943" y="6849"/>
                  </a:lnTo>
                  <a:lnTo>
                    <a:pt x="11391" y="7741"/>
                  </a:lnTo>
                  <a:lnTo>
                    <a:pt x="12356" y="9129"/>
                  </a:lnTo>
                  <a:lnTo>
                    <a:pt x="13000" y="10848"/>
                  </a:lnTo>
                  <a:lnTo>
                    <a:pt x="14223" y="12788"/>
                  </a:lnTo>
                  <a:lnTo>
                    <a:pt x="15832" y="14875"/>
                  </a:lnTo>
                  <a:lnTo>
                    <a:pt x="17698" y="17061"/>
                  </a:lnTo>
                  <a:lnTo>
                    <a:pt x="18943" y="19311"/>
                  </a:lnTo>
                  <a:lnTo>
                    <a:pt x="19772" y="21605"/>
                  </a:lnTo>
                  <a:lnTo>
                    <a:pt x="20325" y="23928"/>
                  </a:lnTo>
                  <a:lnTo>
                    <a:pt x="20694" y="26271"/>
                  </a:lnTo>
                  <a:lnTo>
                    <a:pt x="20940" y="28626"/>
                  </a:lnTo>
                  <a:lnTo>
                    <a:pt x="21104" y="30990"/>
                  </a:lnTo>
                  <a:lnTo>
                    <a:pt x="22007" y="33360"/>
                  </a:lnTo>
                  <a:lnTo>
                    <a:pt x="23402" y="35734"/>
                  </a:lnTo>
                  <a:lnTo>
                    <a:pt x="25126" y="38110"/>
                  </a:lnTo>
                  <a:lnTo>
                    <a:pt x="27069" y="40488"/>
                  </a:lnTo>
                  <a:lnTo>
                    <a:pt x="29159" y="42867"/>
                  </a:lnTo>
                  <a:lnTo>
                    <a:pt x="31345" y="45246"/>
                  </a:lnTo>
                  <a:lnTo>
                    <a:pt x="32803" y="48420"/>
                  </a:lnTo>
                  <a:lnTo>
                    <a:pt x="33775" y="52124"/>
                  </a:lnTo>
                  <a:lnTo>
                    <a:pt x="34422" y="56180"/>
                  </a:lnTo>
                  <a:lnTo>
                    <a:pt x="35648" y="59678"/>
                  </a:lnTo>
                  <a:lnTo>
                    <a:pt x="37259" y="62804"/>
                  </a:lnTo>
                  <a:lnTo>
                    <a:pt x="39127" y="65682"/>
                  </a:lnTo>
                  <a:lnTo>
                    <a:pt x="41166" y="68394"/>
                  </a:lnTo>
                  <a:lnTo>
                    <a:pt x="43319" y="70996"/>
                  </a:lnTo>
                  <a:lnTo>
                    <a:pt x="45548" y="73524"/>
                  </a:lnTo>
                  <a:lnTo>
                    <a:pt x="47034" y="76797"/>
                  </a:lnTo>
                  <a:lnTo>
                    <a:pt x="48025" y="80567"/>
                  </a:lnTo>
                  <a:lnTo>
                    <a:pt x="48685" y="84667"/>
                  </a:lnTo>
                  <a:lnTo>
                    <a:pt x="49919" y="88195"/>
                  </a:lnTo>
                  <a:lnTo>
                    <a:pt x="51535" y="91340"/>
                  </a:lnTo>
                  <a:lnTo>
                    <a:pt x="56041" y="98299"/>
                  </a:lnTo>
                  <a:lnTo>
                    <a:pt x="56657" y="101367"/>
                  </a:lnTo>
                  <a:lnTo>
                    <a:pt x="57052" y="106012"/>
                  </a:lnTo>
                  <a:lnTo>
                    <a:pt x="59223" y="108764"/>
                  </a:lnTo>
                  <a:lnTo>
                    <a:pt x="63997" y="113975"/>
                  </a:lnTo>
                  <a:lnTo>
                    <a:pt x="64890" y="114084"/>
                  </a:lnTo>
                  <a:lnTo>
                    <a:pt x="66278" y="114156"/>
                  </a:lnTo>
                  <a:lnTo>
                    <a:pt x="71437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"/>
            <p:cNvSpPr/>
            <p:nvPr/>
          </p:nvSpPr>
          <p:spPr>
            <a:xfrm>
              <a:off x="4486275" y="1671637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"/>
            <p:cNvSpPr/>
            <p:nvPr/>
          </p:nvSpPr>
          <p:spPr>
            <a:xfrm>
              <a:off x="4600575" y="1728911"/>
              <a:ext cx="192882" cy="157040"/>
            </a:xfrm>
            <a:custGeom>
              <a:avLst/>
              <a:gdLst/>
              <a:ahLst/>
              <a:cxnLst/>
              <a:rect l="0" t="0" r="0" b="0"/>
              <a:pathLst>
                <a:path w="192882" h="157040">
                  <a:moveTo>
                    <a:pt x="0" y="14164"/>
                  </a:moveTo>
                  <a:lnTo>
                    <a:pt x="0" y="27164"/>
                  </a:lnTo>
                  <a:lnTo>
                    <a:pt x="794" y="29180"/>
                  </a:lnTo>
                  <a:lnTo>
                    <a:pt x="2116" y="32112"/>
                  </a:lnTo>
                  <a:lnTo>
                    <a:pt x="3792" y="35654"/>
                  </a:lnTo>
                  <a:lnTo>
                    <a:pt x="4909" y="38809"/>
                  </a:lnTo>
                  <a:lnTo>
                    <a:pt x="5654" y="41707"/>
                  </a:lnTo>
                  <a:lnTo>
                    <a:pt x="6150" y="44432"/>
                  </a:lnTo>
                  <a:lnTo>
                    <a:pt x="7275" y="47042"/>
                  </a:lnTo>
                  <a:lnTo>
                    <a:pt x="8819" y="49576"/>
                  </a:lnTo>
                  <a:lnTo>
                    <a:pt x="10641" y="52060"/>
                  </a:lnTo>
                  <a:lnTo>
                    <a:pt x="12651" y="55303"/>
                  </a:lnTo>
                  <a:lnTo>
                    <a:pt x="14783" y="59052"/>
                  </a:lnTo>
                  <a:lnTo>
                    <a:pt x="17000" y="63139"/>
                  </a:lnTo>
                  <a:lnTo>
                    <a:pt x="18476" y="66658"/>
                  </a:lnTo>
                  <a:lnTo>
                    <a:pt x="19461" y="69797"/>
                  </a:lnTo>
                  <a:lnTo>
                    <a:pt x="20118" y="72684"/>
                  </a:lnTo>
                  <a:lnTo>
                    <a:pt x="21349" y="76196"/>
                  </a:lnTo>
                  <a:lnTo>
                    <a:pt x="22964" y="80125"/>
                  </a:lnTo>
                  <a:lnTo>
                    <a:pt x="24834" y="84331"/>
                  </a:lnTo>
                  <a:lnTo>
                    <a:pt x="26081" y="87930"/>
                  </a:lnTo>
                  <a:lnTo>
                    <a:pt x="26913" y="91122"/>
                  </a:lnTo>
                  <a:lnTo>
                    <a:pt x="27466" y="94044"/>
                  </a:lnTo>
                  <a:lnTo>
                    <a:pt x="28630" y="96786"/>
                  </a:lnTo>
                  <a:lnTo>
                    <a:pt x="30199" y="99408"/>
                  </a:lnTo>
                  <a:lnTo>
                    <a:pt x="34628" y="105526"/>
                  </a:lnTo>
                  <a:lnTo>
                    <a:pt x="39188" y="110379"/>
                  </a:lnTo>
                  <a:lnTo>
                    <a:pt x="41773" y="113051"/>
                  </a:lnTo>
                  <a:lnTo>
                    <a:pt x="42136" y="114220"/>
                  </a:lnTo>
                  <a:lnTo>
                    <a:pt x="42647" y="118863"/>
                  </a:lnTo>
                  <a:lnTo>
                    <a:pt x="42854" y="121224"/>
                  </a:lnTo>
                  <a:lnTo>
                    <a:pt x="42861" y="115160"/>
                  </a:lnTo>
                  <a:lnTo>
                    <a:pt x="39070" y="110675"/>
                  </a:lnTo>
                  <a:lnTo>
                    <a:pt x="37952" y="108667"/>
                  </a:lnTo>
                  <a:lnTo>
                    <a:pt x="36711" y="104319"/>
                  </a:lnTo>
                  <a:lnTo>
                    <a:pt x="34043" y="99741"/>
                  </a:lnTo>
                  <a:lnTo>
                    <a:pt x="32220" y="97409"/>
                  </a:lnTo>
                  <a:lnTo>
                    <a:pt x="30195" y="92701"/>
                  </a:lnTo>
                  <a:lnTo>
                    <a:pt x="29655" y="90334"/>
                  </a:lnTo>
                  <a:lnTo>
                    <a:pt x="29295" y="87169"/>
                  </a:lnTo>
                  <a:lnTo>
                    <a:pt x="29055" y="83471"/>
                  </a:lnTo>
                  <a:lnTo>
                    <a:pt x="28788" y="75923"/>
                  </a:lnTo>
                  <a:lnTo>
                    <a:pt x="28638" y="67211"/>
                  </a:lnTo>
                  <a:lnTo>
                    <a:pt x="28603" y="62082"/>
                  </a:lnTo>
                  <a:lnTo>
                    <a:pt x="29387" y="58809"/>
                  </a:lnTo>
                  <a:lnTo>
                    <a:pt x="30703" y="55040"/>
                  </a:lnTo>
                  <a:lnTo>
                    <a:pt x="32375" y="50939"/>
                  </a:lnTo>
                  <a:lnTo>
                    <a:pt x="33490" y="47412"/>
                  </a:lnTo>
                  <a:lnTo>
                    <a:pt x="34233" y="44267"/>
                  </a:lnTo>
                  <a:lnTo>
                    <a:pt x="34728" y="41376"/>
                  </a:lnTo>
                  <a:lnTo>
                    <a:pt x="35852" y="38655"/>
                  </a:lnTo>
                  <a:lnTo>
                    <a:pt x="37395" y="36048"/>
                  </a:lnTo>
                  <a:lnTo>
                    <a:pt x="39217" y="33515"/>
                  </a:lnTo>
                  <a:lnTo>
                    <a:pt x="41226" y="31034"/>
                  </a:lnTo>
                  <a:lnTo>
                    <a:pt x="45575" y="26159"/>
                  </a:lnTo>
                  <a:lnTo>
                    <a:pt x="50153" y="21347"/>
                  </a:lnTo>
                  <a:lnTo>
                    <a:pt x="52485" y="18953"/>
                  </a:lnTo>
                  <a:lnTo>
                    <a:pt x="55627" y="16562"/>
                  </a:lnTo>
                  <a:lnTo>
                    <a:pt x="59310" y="14175"/>
                  </a:lnTo>
                  <a:lnTo>
                    <a:pt x="63352" y="11790"/>
                  </a:lnTo>
                  <a:lnTo>
                    <a:pt x="66841" y="9406"/>
                  </a:lnTo>
                  <a:lnTo>
                    <a:pt x="72834" y="4641"/>
                  </a:lnTo>
                  <a:lnTo>
                    <a:pt x="76337" y="3053"/>
                  </a:lnTo>
                  <a:lnTo>
                    <a:pt x="80260" y="1994"/>
                  </a:lnTo>
                  <a:lnTo>
                    <a:pt x="84463" y="1288"/>
                  </a:lnTo>
                  <a:lnTo>
                    <a:pt x="88852" y="817"/>
                  </a:lnTo>
                  <a:lnTo>
                    <a:pt x="93366" y="503"/>
                  </a:lnTo>
                  <a:lnTo>
                    <a:pt x="101820" y="155"/>
                  </a:lnTo>
                  <a:lnTo>
                    <a:pt x="108224" y="0"/>
                  </a:lnTo>
                  <a:lnTo>
                    <a:pt x="112631" y="752"/>
                  </a:lnTo>
                  <a:lnTo>
                    <a:pt x="117949" y="2048"/>
                  </a:lnTo>
                  <a:lnTo>
                    <a:pt x="123877" y="3705"/>
                  </a:lnTo>
                  <a:lnTo>
                    <a:pt x="128621" y="5604"/>
                  </a:lnTo>
                  <a:lnTo>
                    <a:pt x="132579" y="7663"/>
                  </a:lnTo>
                  <a:lnTo>
                    <a:pt x="136011" y="9830"/>
                  </a:lnTo>
                  <a:lnTo>
                    <a:pt x="141940" y="14354"/>
                  </a:lnTo>
                  <a:lnTo>
                    <a:pt x="144633" y="16672"/>
                  </a:lnTo>
                  <a:lnTo>
                    <a:pt x="148016" y="19011"/>
                  </a:lnTo>
                  <a:lnTo>
                    <a:pt x="151858" y="21364"/>
                  </a:lnTo>
                  <a:lnTo>
                    <a:pt x="156007" y="23726"/>
                  </a:lnTo>
                  <a:lnTo>
                    <a:pt x="159568" y="26889"/>
                  </a:lnTo>
                  <a:lnTo>
                    <a:pt x="162735" y="30584"/>
                  </a:lnTo>
                  <a:lnTo>
                    <a:pt x="165639" y="34636"/>
                  </a:lnTo>
                  <a:lnTo>
                    <a:pt x="167576" y="38924"/>
                  </a:lnTo>
                  <a:lnTo>
                    <a:pt x="168867" y="43371"/>
                  </a:lnTo>
                  <a:lnTo>
                    <a:pt x="169728" y="47922"/>
                  </a:lnTo>
                  <a:lnTo>
                    <a:pt x="171096" y="51751"/>
                  </a:lnTo>
                  <a:lnTo>
                    <a:pt x="172801" y="55097"/>
                  </a:lnTo>
                  <a:lnTo>
                    <a:pt x="174732" y="58121"/>
                  </a:lnTo>
                  <a:lnTo>
                    <a:pt x="176019" y="61725"/>
                  </a:lnTo>
                  <a:lnTo>
                    <a:pt x="176877" y="65715"/>
                  </a:lnTo>
                  <a:lnTo>
                    <a:pt x="177449" y="69962"/>
                  </a:lnTo>
                  <a:lnTo>
                    <a:pt x="178624" y="73588"/>
                  </a:lnTo>
                  <a:lnTo>
                    <a:pt x="180201" y="76798"/>
                  </a:lnTo>
                  <a:lnTo>
                    <a:pt x="182047" y="79733"/>
                  </a:lnTo>
                  <a:lnTo>
                    <a:pt x="183277" y="83276"/>
                  </a:lnTo>
                  <a:lnTo>
                    <a:pt x="184097" y="87226"/>
                  </a:lnTo>
                  <a:lnTo>
                    <a:pt x="184643" y="91447"/>
                  </a:lnTo>
                  <a:lnTo>
                    <a:pt x="185008" y="95054"/>
                  </a:lnTo>
                  <a:lnTo>
                    <a:pt x="185251" y="98253"/>
                  </a:lnTo>
                  <a:lnTo>
                    <a:pt x="185413" y="101180"/>
                  </a:lnTo>
                  <a:lnTo>
                    <a:pt x="185593" y="106548"/>
                  </a:lnTo>
                  <a:lnTo>
                    <a:pt x="185694" y="116149"/>
                  </a:lnTo>
                  <a:lnTo>
                    <a:pt x="185736" y="141250"/>
                  </a:lnTo>
                  <a:lnTo>
                    <a:pt x="187854" y="144201"/>
                  </a:lnTo>
                  <a:lnTo>
                    <a:pt x="191888" y="148770"/>
                  </a:lnTo>
                  <a:lnTo>
                    <a:pt x="192440" y="151512"/>
                  </a:lnTo>
                  <a:lnTo>
                    <a:pt x="192881" y="1570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"/>
            <p:cNvSpPr/>
            <p:nvPr/>
          </p:nvSpPr>
          <p:spPr>
            <a:xfrm>
              <a:off x="4886361" y="1685951"/>
              <a:ext cx="182448" cy="249995"/>
            </a:xfrm>
            <a:custGeom>
              <a:avLst/>
              <a:gdLst/>
              <a:ahLst/>
              <a:cxnLst/>
              <a:rect l="0" t="0" r="0" b="0"/>
              <a:pathLst>
                <a:path w="182448" h="249995">
                  <a:moveTo>
                    <a:pt x="114264" y="14261"/>
                  </a:moveTo>
                  <a:lnTo>
                    <a:pt x="114264" y="10469"/>
                  </a:lnTo>
                  <a:lnTo>
                    <a:pt x="113470" y="9352"/>
                  </a:lnTo>
                  <a:lnTo>
                    <a:pt x="112147" y="8607"/>
                  </a:lnTo>
                  <a:lnTo>
                    <a:pt x="108113" y="7411"/>
                  </a:lnTo>
                  <a:lnTo>
                    <a:pt x="103622" y="3412"/>
                  </a:lnTo>
                  <a:lnTo>
                    <a:pt x="101057" y="992"/>
                  </a:lnTo>
                  <a:lnTo>
                    <a:pt x="98340" y="426"/>
                  </a:lnTo>
                  <a:lnTo>
                    <a:pt x="93693" y="175"/>
                  </a:lnTo>
                  <a:lnTo>
                    <a:pt x="82151" y="33"/>
                  </a:lnTo>
                  <a:lnTo>
                    <a:pt x="73268" y="0"/>
                  </a:lnTo>
                  <a:lnTo>
                    <a:pt x="69471" y="785"/>
                  </a:lnTo>
                  <a:lnTo>
                    <a:pt x="66146" y="2102"/>
                  </a:lnTo>
                  <a:lnTo>
                    <a:pt x="63135" y="3774"/>
                  </a:lnTo>
                  <a:lnTo>
                    <a:pt x="59540" y="4888"/>
                  </a:lnTo>
                  <a:lnTo>
                    <a:pt x="55557" y="5631"/>
                  </a:lnTo>
                  <a:lnTo>
                    <a:pt x="51313" y="6127"/>
                  </a:lnTo>
                  <a:lnTo>
                    <a:pt x="47690" y="6457"/>
                  </a:lnTo>
                  <a:lnTo>
                    <a:pt x="44481" y="6677"/>
                  </a:lnTo>
                  <a:lnTo>
                    <a:pt x="41549" y="6824"/>
                  </a:lnTo>
                  <a:lnTo>
                    <a:pt x="38800" y="7715"/>
                  </a:lnTo>
                  <a:lnTo>
                    <a:pt x="33628" y="10823"/>
                  </a:lnTo>
                  <a:lnTo>
                    <a:pt x="28684" y="14850"/>
                  </a:lnTo>
                  <a:lnTo>
                    <a:pt x="26254" y="17035"/>
                  </a:lnTo>
                  <a:lnTo>
                    <a:pt x="23841" y="18491"/>
                  </a:lnTo>
                  <a:lnTo>
                    <a:pt x="19043" y="20110"/>
                  </a:lnTo>
                  <a:lnTo>
                    <a:pt x="14264" y="22946"/>
                  </a:lnTo>
                  <a:lnTo>
                    <a:pt x="9494" y="26852"/>
                  </a:lnTo>
                  <a:lnTo>
                    <a:pt x="4729" y="31234"/>
                  </a:lnTo>
                  <a:lnTo>
                    <a:pt x="1375" y="34371"/>
                  </a:lnTo>
                  <a:lnTo>
                    <a:pt x="905" y="35605"/>
                  </a:lnTo>
                  <a:lnTo>
                    <a:pt x="243" y="41135"/>
                  </a:lnTo>
                  <a:lnTo>
                    <a:pt x="46" y="47800"/>
                  </a:lnTo>
                  <a:lnTo>
                    <a:pt x="0" y="52451"/>
                  </a:lnTo>
                  <a:lnTo>
                    <a:pt x="782" y="54802"/>
                  </a:lnTo>
                  <a:lnTo>
                    <a:pt x="4881" y="61904"/>
                  </a:lnTo>
                  <a:lnTo>
                    <a:pt x="6117" y="66656"/>
                  </a:lnTo>
                  <a:lnTo>
                    <a:pt x="7241" y="68241"/>
                  </a:lnTo>
                  <a:lnTo>
                    <a:pt x="8784" y="69298"/>
                  </a:lnTo>
                  <a:lnTo>
                    <a:pt x="10607" y="70002"/>
                  </a:lnTo>
                  <a:lnTo>
                    <a:pt x="14748" y="72902"/>
                  </a:lnTo>
                  <a:lnTo>
                    <a:pt x="19234" y="76836"/>
                  </a:lnTo>
                  <a:lnTo>
                    <a:pt x="23874" y="81230"/>
                  </a:lnTo>
                  <a:lnTo>
                    <a:pt x="27016" y="83514"/>
                  </a:lnTo>
                  <a:lnTo>
                    <a:pt x="30699" y="85829"/>
                  </a:lnTo>
                  <a:lnTo>
                    <a:pt x="34741" y="88167"/>
                  </a:lnTo>
                  <a:lnTo>
                    <a:pt x="38230" y="89725"/>
                  </a:lnTo>
                  <a:lnTo>
                    <a:pt x="41350" y="90764"/>
                  </a:lnTo>
                  <a:lnTo>
                    <a:pt x="44223" y="91457"/>
                  </a:lnTo>
                  <a:lnTo>
                    <a:pt x="49533" y="94343"/>
                  </a:lnTo>
                  <a:lnTo>
                    <a:pt x="52059" y="96224"/>
                  </a:lnTo>
                  <a:lnTo>
                    <a:pt x="55331" y="98272"/>
                  </a:lnTo>
                  <a:lnTo>
                    <a:pt x="59101" y="100431"/>
                  </a:lnTo>
                  <a:lnTo>
                    <a:pt x="67522" y="104946"/>
                  </a:lnTo>
                  <a:lnTo>
                    <a:pt x="76556" y="109599"/>
                  </a:lnTo>
                  <a:lnTo>
                    <a:pt x="81981" y="111157"/>
                  </a:lnTo>
                  <a:lnTo>
                    <a:pt x="87980" y="112196"/>
                  </a:lnTo>
                  <a:lnTo>
                    <a:pt x="94360" y="112889"/>
                  </a:lnTo>
                  <a:lnTo>
                    <a:pt x="99407" y="114144"/>
                  </a:lnTo>
                  <a:lnTo>
                    <a:pt x="103565" y="115775"/>
                  </a:lnTo>
                  <a:lnTo>
                    <a:pt x="115327" y="121862"/>
                  </a:lnTo>
                  <a:lnTo>
                    <a:pt x="133524" y="131030"/>
                  </a:lnTo>
                  <a:lnTo>
                    <a:pt x="137422" y="133382"/>
                  </a:lnTo>
                  <a:lnTo>
                    <a:pt x="140815" y="135744"/>
                  </a:lnTo>
                  <a:lnTo>
                    <a:pt x="143871" y="138112"/>
                  </a:lnTo>
                  <a:lnTo>
                    <a:pt x="147496" y="141278"/>
                  </a:lnTo>
                  <a:lnTo>
                    <a:pt x="151500" y="144977"/>
                  </a:lnTo>
                  <a:lnTo>
                    <a:pt x="165540" y="158527"/>
                  </a:lnTo>
                  <a:lnTo>
                    <a:pt x="167497" y="161238"/>
                  </a:lnTo>
                  <a:lnTo>
                    <a:pt x="171047" y="168847"/>
                  </a:lnTo>
                  <a:lnTo>
                    <a:pt x="174690" y="173718"/>
                  </a:lnTo>
                  <a:lnTo>
                    <a:pt x="175980" y="176922"/>
                  </a:lnTo>
                  <a:lnTo>
                    <a:pt x="177412" y="184715"/>
                  </a:lnTo>
                  <a:lnTo>
                    <a:pt x="180165" y="191354"/>
                  </a:lnTo>
                  <a:lnTo>
                    <a:pt x="182010" y="194235"/>
                  </a:lnTo>
                  <a:lnTo>
                    <a:pt x="182447" y="196950"/>
                  </a:lnTo>
                  <a:lnTo>
                    <a:pt x="181944" y="199554"/>
                  </a:lnTo>
                  <a:lnTo>
                    <a:pt x="180063" y="204563"/>
                  </a:lnTo>
                  <a:lnTo>
                    <a:pt x="179226" y="209436"/>
                  </a:lnTo>
                  <a:lnTo>
                    <a:pt x="178209" y="211846"/>
                  </a:lnTo>
                  <a:lnTo>
                    <a:pt x="172986" y="219031"/>
                  </a:lnTo>
                  <a:lnTo>
                    <a:pt x="168673" y="223803"/>
                  </a:lnTo>
                  <a:lnTo>
                    <a:pt x="164110" y="228570"/>
                  </a:lnTo>
                  <a:lnTo>
                    <a:pt x="154713" y="238098"/>
                  </a:lnTo>
                  <a:lnTo>
                    <a:pt x="151549" y="240479"/>
                  </a:lnTo>
                  <a:lnTo>
                    <a:pt x="147852" y="242861"/>
                  </a:lnTo>
                  <a:lnTo>
                    <a:pt x="143800" y="245242"/>
                  </a:lnTo>
                  <a:lnTo>
                    <a:pt x="139510" y="246830"/>
                  </a:lnTo>
                  <a:lnTo>
                    <a:pt x="135063" y="247888"/>
                  </a:lnTo>
                  <a:lnTo>
                    <a:pt x="130511" y="248594"/>
                  </a:lnTo>
                  <a:lnTo>
                    <a:pt x="126683" y="249064"/>
                  </a:lnTo>
                  <a:lnTo>
                    <a:pt x="123337" y="249377"/>
                  </a:lnTo>
                  <a:lnTo>
                    <a:pt x="120312" y="249587"/>
                  </a:lnTo>
                  <a:lnTo>
                    <a:pt x="116709" y="249726"/>
                  </a:lnTo>
                  <a:lnTo>
                    <a:pt x="104845" y="249922"/>
                  </a:lnTo>
                  <a:lnTo>
                    <a:pt x="86986" y="249994"/>
                  </a:lnTo>
                  <a:lnTo>
                    <a:pt x="83379" y="249204"/>
                  </a:lnTo>
                  <a:lnTo>
                    <a:pt x="80180" y="247883"/>
                  </a:lnTo>
                  <a:lnTo>
                    <a:pt x="74509" y="244299"/>
                  </a:lnTo>
                  <a:lnTo>
                    <a:pt x="69343" y="240061"/>
                  </a:lnTo>
                  <a:lnTo>
                    <a:pt x="66060" y="238613"/>
                  </a:lnTo>
                  <a:lnTo>
                    <a:pt x="62284" y="237648"/>
                  </a:lnTo>
                  <a:lnTo>
                    <a:pt x="58180" y="237004"/>
                  </a:lnTo>
                  <a:lnTo>
                    <a:pt x="54649" y="234988"/>
                  </a:lnTo>
                  <a:lnTo>
                    <a:pt x="51502" y="232056"/>
                  </a:lnTo>
                  <a:lnTo>
                    <a:pt x="45888" y="225359"/>
                  </a:lnTo>
                  <a:lnTo>
                    <a:pt x="40747" y="219736"/>
                  </a:lnTo>
                  <a:lnTo>
                    <a:pt x="33391" y="212109"/>
                  </a:lnTo>
                  <a:lnTo>
                    <a:pt x="31773" y="209659"/>
                  </a:lnTo>
                  <a:lnTo>
                    <a:pt x="29976" y="204821"/>
                  </a:lnTo>
                  <a:lnTo>
                    <a:pt x="28964" y="197635"/>
                  </a:lnTo>
                  <a:lnTo>
                    <a:pt x="28665" y="190479"/>
                  </a:lnTo>
                  <a:lnTo>
                    <a:pt x="28563" y="180949"/>
                  </a:lnTo>
                  <a:lnTo>
                    <a:pt x="28550" y="176187"/>
                  </a:lnTo>
                  <a:lnTo>
                    <a:pt x="30660" y="169307"/>
                  </a:lnTo>
                  <a:lnTo>
                    <a:pt x="34244" y="161752"/>
                  </a:lnTo>
                  <a:lnTo>
                    <a:pt x="38483" y="155748"/>
                  </a:lnTo>
                  <a:lnTo>
                    <a:pt x="43012" y="148317"/>
                  </a:lnTo>
                  <a:lnTo>
                    <a:pt x="47671" y="140516"/>
                  </a:lnTo>
                  <a:lnTo>
                    <a:pt x="52388" y="134404"/>
                  </a:lnTo>
                  <a:lnTo>
                    <a:pt x="55551" y="131662"/>
                  </a:lnTo>
                  <a:lnTo>
                    <a:pt x="59247" y="129041"/>
                  </a:lnTo>
                  <a:lnTo>
                    <a:pt x="63298" y="126500"/>
                  </a:lnTo>
                  <a:lnTo>
                    <a:pt x="66793" y="123218"/>
                  </a:lnTo>
                  <a:lnTo>
                    <a:pt x="69916" y="119443"/>
                  </a:lnTo>
                  <a:lnTo>
                    <a:pt x="75504" y="111809"/>
                  </a:lnTo>
                  <a:lnTo>
                    <a:pt x="80633" y="105770"/>
                  </a:lnTo>
                  <a:lnTo>
                    <a:pt x="83112" y="103842"/>
                  </a:lnTo>
                  <a:lnTo>
                    <a:pt x="87983" y="101700"/>
                  </a:lnTo>
                  <a:lnTo>
                    <a:pt x="92794" y="98631"/>
                  </a:lnTo>
                  <a:lnTo>
                    <a:pt x="97578" y="94621"/>
                  </a:lnTo>
                  <a:lnTo>
                    <a:pt x="102349" y="90193"/>
                  </a:lnTo>
                  <a:lnTo>
                    <a:pt x="104733" y="88695"/>
                  </a:lnTo>
                  <a:lnTo>
                    <a:pt x="109499" y="87030"/>
                  </a:lnTo>
                  <a:lnTo>
                    <a:pt x="111087" y="85793"/>
                  </a:lnTo>
                  <a:lnTo>
                    <a:pt x="112146" y="84174"/>
                  </a:lnTo>
                  <a:lnTo>
                    <a:pt x="113845" y="79665"/>
                  </a:lnTo>
                  <a:lnTo>
                    <a:pt x="114247" y="71896"/>
                  </a:lnTo>
                  <a:lnTo>
                    <a:pt x="114264" y="714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"/>
            <p:cNvSpPr/>
            <p:nvPr/>
          </p:nvSpPr>
          <p:spPr>
            <a:xfrm>
              <a:off x="5114951" y="1664493"/>
              <a:ext cx="157137" cy="78583"/>
            </a:xfrm>
            <a:custGeom>
              <a:avLst/>
              <a:gdLst/>
              <a:ahLst/>
              <a:cxnLst/>
              <a:rect l="0" t="0" r="0" b="0"/>
              <a:pathLst>
                <a:path w="157137" h="78583">
                  <a:moveTo>
                    <a:pt x="14261" y="0"/>
                  </a:moveTo>
                  <a:lnTo>
                    <a:pt x="14261" y="3793"/>
                  </a:lnTo>
                  <a:lnTo>
                    <a:pt x="15055" y="4910"/>
                  </a:lnTo>
                  <a:lnTo>
                    <a:pt x="16378" y="5655"/>
                  </a:lnTo>
                  <a:lnTo>
                    <a:pt x="18053" y="6151"/>
                  </a:lnTo>
                  <a:lnTo>
                    <a:pt x="19171" y="7276"/>
                  </a:lnTo>
                  <a:lnTo>
                    <a:pt x="19915" y="8819"/>
                  </a:lnTo>
                  <a:lnTo>
                    <a:pt x="21111" y="13208"/>
                  </a:lnTo>
                  <a:lnTo>
                    <a:pt x="21209" y="14361"/>
                  </a:lnTo>
                  <a:lnTo>
                    <a:pt x="21274" y="15924"/>
                  </a:lnTo>
                  <a:lnTo>
                    <a:pt x="21379" y="20344"/>
                  </a:lnTo>
                  <a:lnTo>
                    <a:pt x="20594" y="21500"/>
                  </a:lnTo>
                  <a:lnTo>
                    <a:pt x="19277" y="23065"/>
                  </a:lnTo>
                  <a:lnTo>
                    <a:pt x="17605" y="24902"/>
                  </a:lnTo>
                  <a:lnTo>
                    <a:pt x="16490" y="26920"/>
                  </a:lnTo>
                  <a:lnTo>
                    <a:pt x="15747" y="29059"/>
                  </a:lnTo>
                  <a:lnTo>
                    <a:pt x="15252" y="31279"/>
                  </a:lnTo>
                  <a:lnTo>
                    <a:pt x="14128" y="33553"/>
                  </a:lnTo>
                  <a:lnTo>
                    <a:pt x="12584" y="35862"/>
                  </a:lnTo>
                  <a:lnTo>
                    <a:pt x="10762" y="38196"/>
                  </a:lnTo>
                  <a:lnTo>
                    <a:pt x="9547" y="40545"/>
                  </a:lnTo>
                  <a:lnTo>
                    <a:pt x="8737" y="42905"/>
                  </a:lnTo>
                  <a:lnTo>
                    <a:pt x="7437" y="48604"/>
                  </a:lnTo>
                  <a:lnTo>
                    <a:pt x="7331" y="49865"/>
                  </a:lnTo>
                  <a:lnTo>
                    <a:pt x="7259" y="51500"/>
                  </a:lnTo>
                  <a:lnTo>
                    <a:pt x="7212" y="53383"/>
                  </a:lnTo>
                  <a:lnTo>
                    <a:pt x="6387" y="54639"/>
                  </a:lnTo>
                  <a:lnTo>
                    <a:pt x="5043" y="55476"/>
                  </a:lnTo>
                  <a:lnTo>
                    <a:pt x="975" y="56819"/>
                  </a:lnTo>
                  <a:lnTo>
                    <a:pt x="641" y="57723"/>
                  </a:lnTo>
                  <a:lnTo>
                    <a:pt x="419" y="59120"/>
                  </a:lnTo>
                  <a:lnTo>
                    <a:pt x="61" y="63272"/>
                  </a:lnTo>
                  <a:lnTo>
                    <a:pt x="13" y="65956"/>
                  </a:lnTo>
                  <a:lnTo>
                    <a:pt x="0" y="67784"/>
                  </a:lnTo>
                  <a:lnTo>
                    <a:pt x="784" y="69002"/>
                  </a:lnTo>
                  <a:lnTo>
                    <a:pt x="2102" y="69814"/>
                  </a:lnTo>
                  <a:lnTo>
                    <a:pt x="6127" y="71117"/>
                  </a:lnTo>
                  <a:lnTo>
                    <a:pt x="10616" y="71343"/>
                  </a:lnTo>
                  <a:lnTo>
                    <a:pt x="23884" y="71429"/>
                  </a:lnTo>
                  <a:lnTo>
                    <a:pt x="115340" y="71438"/>
                  </a:lnTo>
                  <a:lnTo>
                    <a:pt x="118953" y="72232"/>
                  </a:lnTo>
                  <a:lnTo>
                    <a:pt x="122949" y="73554"/>
                  </a:lnTo>
                  <a:lnTo>
                    <a:pt x="127201" y="75230"/>
                  </a:lnTo>
                  <a:lnTo>
                    <a:pt x="130829" y="76347"/>
                  </a:lnTo>
                  <a:lnTo>
                    <a:pt x="134042" y="77092"/>
                  </a:lnTo>
                  <a:lnTo>
                    <a:pt x="136978" y="77589"/>
                  </a:lnTo>
                  <a:lnTo>
                    <a:pt x="139729" y="77920"/>
                  </a:lnTo>
                  <a:lnTo>
                    <a:pt x="142356" y="78140"/>
                  </a:lnTo>
                  <a:lnTo>
                    <a:pt x="144901" y="78287"/>
                  </a:lnTo>
                  <a:lnTo>
                    <a:pt x="149846" y="78451"/>
                  </a:lnTo>
                  <a:lnTo>
                    <a:pt x="157136" y="785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"/>
            <p:cNvSpPr/>
            <p:nvPr/>
          </p:nvSpPr>
          <p:spPr>
            <a:xfrm>
              <a:off x="5243512" y="1664493"/>
              <a:ext cx="50007" cy="257176"/>
            </a:xfrm>
            <a:custGeom>
              <a:avLst/>
              <a:gdLst/>
              <a:ahLst/>
              <a:cxnLst/>
              <a:rect l="0" t="0" r="0" b="0"/>
              <a:pathLst>
                <a:path w="50007" h="257176">
                  <a:moveTo>
                    <a:pt x="0" y="0"/>
                  </a:moveTo>
                  <a:lnTo>
                    <a:pt x="0" y="55802"/>
                  </a:lnTo>
                  <a:lnTo>
                    <a:pt x="794" y="60220"/>
                  </a:lnTo>
                  <a:lnTo>
                    <a:pt x="2117" y="64753"/>
                  </a:lnTo>
                  <a:lnTo>
                    <a:pt x="3792" y="69362"/>
                  </a:lnTo>
                  <a:lnTo>
                    <a:pt x="4910" y="74023"/>
                  </a:lnTo>
                  <a:lnTo>
                    <a:pt x="5654" y="78718"/>
                  </a:lnTo>
                  <a:lnTo>
                    <a:pt x="6151" y="83435"/>
                  </a:lnTo>
                  <a:lnTo>
                    <a:pt x="7276" y="88961"/>
                  </a:lnTo>
                  <a:lnTo>
                    <a:pt x="8819" y="95026"/>
                  </a:lnTo>
                  <a:lnTo>
                    <a:pt x="10642" y="101451"/>
                  </a:lnTo>
                  <a:lnTo>
                    <a:pt x="12651" y="107321"/>
                  </a:lnTo>
                  <a:lnTo>
                    <a:pt x="14784" y="112823"/>
                  </a:lnTo>
                  <a:lnTo>
                    <a:pt x="17000" y="118078"/>
                  </a:lnTo>
                  <a:lnTo>
                    <a:pt x="18477" y="123169"/>
                  </a:lnTo>
                  <a:lnTo>
                    <a:pt x="19462" y="128150"/>
                  </a:lnTo>
                  <a:lnTo>
                    <a:pt x="20119" y="133058"/>
                  </a:lnTo>
                  <a:lnTo>
                    <a:pt x="21350" y="137918"/>
                  </a:lnTo>
                  <a:lnTo>
                    <a:pt x="22964" y="142746"/>
                  </a:lnTo>
                  <a:lnTo>
                    <a:pt x="24835" y="147551"/>
                  </a:lnTo>
                  <a:lnTo>
                    <a:pt x="26081" y="153136"/>
                  </a:lnTo>
                  <a:lnTo>
                    <a:pt x="26913" y="159241"/>
                  </a:lnTo>
                  <a:lnTo>
                    <a:pt x="27467" y="165692"/>
                  </a:lnTo>
                  <a:lnTo>
                    <a:pt x="28630" y="170786"/>
                  </a:lnTo>
                  <a:lnTo>
                    <a:pt x="30199" y="174977"/>
                  </a:lnTo>
                  <a:lnTo>
                    <a:pt x="38421" y="191197"/>
                  </a:lnTo>
                  <a:lnTo>
                    <a:pt x="39901" y="195727"/>
                  </a:lnTo>
                  <a:lnTo>
                    <a:pt x="40889" y="200335"/>
                  </a:lnTo>
                  <a:lnTo>
                    <a:pt x="41547" y="204994"/>
                  </a:lnTo>
                  <a:lnTo>
                    <a:pt x="42278" y="212288"/>
                  </a:lnTo>
                  <a:lnTo>
                    <a:pt x="42603" y="218175"/>
                  </a:lnTo>
                  <a:lnTo>
                    <a:pt x="42747" y="223438"/>
                  </a:lnTo>
                  <a:lnTo>
                    <a:pt x="43580" y="225952"/>
                  </a:lnTo>
                  <a:lnTo>
                    <a:pt x="44928" y="228423"/>
                  </a:lnTo>
                  <a:lnTo>
                    <a:pt x="46620" y="230863"/>
                  </a:lnTo>
                  <a:lnTo>
                    <a:pt x="47749" y="233284"/>
                  </a:lnTo>
                  <a:lnTo>
                    <a:pt x="49003" y="238090"/>
                  </a:lnTo>
                  <a:lnTo>
                    <a:pt x="49709" y="245259"/>
                  </a:lnTo>
                  <a:lnTo>
                    <a:pt x="49918" y="252410"/>
                  </a:lnTo>
                  <a:lnTo>
                    <a:pt x="5000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"/>
            <p:cNvSpPr/>
            <p:nvPr/>
          </p:nvSpPr>
          <p:spPr>
            <a:xfrm>
              <a:off x="4986337" y="1700212"/>
              <a:ext cx="35417" cy="64295"/>
            </a:xfrm>
            <a:custGeom>
              <a:avLst/>
              <a:gdLst/>
              <a:ahLst/>
              <a:cxnLst/>
              <a:rect l="0" t="0" r="0" b="0"/>
              <a:pathLst>
                <a:path w="35417" h="64295">
                  <a:moveTo>
                    <a:pt x="14288" y="64294"/>
                  </a:moveTo>
                  <a:lnTo>
                    <a:pt x="14288" y="60501"/>
                  </a:lnTo>
                  <a:lnTo>
                    <a:pt x="15082" y="59384"/>
                  </a:lnTo>
                  <a:lnTo>
                    <a:pt x="16404" y="58640"/>
                  </a:lnTo>
                  <a:lnTo>
                    <a:pt x="18080" y="58143"/>
                  </a:lnTo>
                  <a:lnTo>
                    <a:pt x="19197" y="57018"/>
                  </a:lnTo>
                  <a:lnTo>
                    <a:pt x="19942" y="55475"/>
                  </a:lnTo>
                  <a:lnTo>
                    <a:pt x="20438" y="53652"/>
                  </a:lnTo>
                  <a:lnTo>
                    <a:pt x="21563" y="52437"/>
                  </a:lnTo>
                  <a:lnTo>
                    <a:pt x="23107" y="51627"/>
                  </a:lnTo>
                  <a:lnTo>
                    <a:pt x="24929" y="51086"/>
                  </a:lnTo>
                  <a:lnTo>
                    <a:pt x="26145" y="49933"/>
                  </a:lnTo>
                  <a:lnTo>
                    <a:pt x="26955" y="48370"/>
                  </a:lnTo>
                  <a:lnTo>
                    <a:pt x="28255" y="43950"/>
                  </a:lnTo>
                  <a:lnTo>
                    <a:pt x="29155" y="42794"/>
                  </a:lnTo>
                  <a:lnTo>
                    <a:pt x="30550" y="41229"/>
                  </a:lnTo>
                  <a:lnTo>
                    <a:pt x="32273" y="39393"/>
                  </a:lnTo>
                  <a:lnTo>
                    <a:pt x="33421" y="37374"/>
                  </a:lnTo>
                  <a:lnTo>
                    <a:pt x="34187" y="35235"/>
                  </a:lnTo>
                  <a:lnTo>
                    <a:pt x="35416" y="29891"/>
                  </a:lnTo>
                  <a:lnTo>
                    <a:pt x="34723" y="28658"/>
                  </a:lnTo>
                  <a:lnTo>
                    <a:pt x="33468" y="27043"/>
                  </a:lnTo>
                  <a:lnTo>
                    <a:pt x="29542" y="22540"/>
                  </a:lnTo>
                  <a:lnTo>
                    <a:pt x="29220" y="21377"/>
                  </a:lnTo>
                  <a:lnTo>
                    <a:pt x="29004" y="19807"/>
                  </a:lnTo>
                  <a:lnTo>
                    <a:pt x="28861" y="17967"/>
                  </a:lnTo>
                  <a:lnTo>
                    <a:pt x="27972" y="16741"/>
                  </a:lnTo>
                  <a:lnTo>
                    <a:pt x="26586" y="15923"/>
                  </a:lnTo>
                  <a:lnTo>
                    <a:pt x="24867" y="15378"/>
                  </a:lnTo>
                  <a:lnTo>
                    <a:pt x="22928" y="14221"/>
                  </a:lnTo>
                  <a:lnTo>
                    <a:pt x="20842" y="12655"/>
                  </a:lnTo>
                  <a:lnTo>
                    <a:pt x="15582" y="8232"/>
                  </a:lnTo>
                  <a:lnTo>
                    <a:pt x="14357" y="7076"/>
                  </a:lnTo>
                  <a:lnTo>
                    <a:pt x="10879" y="3674"/>
                  </a:lnTo>
                  <a:lnTo>
                    <a:pt x="8840" y="2449"/>
                  </a:lnTo>
                  <a:lnTo>
                    <a:pt x="6687" y="163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"/>
            <p:cNvSpPr/>
            <p:nvPr/>
          </p:nvSpPr>
          <p:spPr>
            <a:xfrm>
              <a:off x="4222250" y="2014537"/>
              <a:ext cx="1235576" cy="28576"/>
            </a:xfrm>
            <a:custGeom>
              <a:avLst/>
              <a:gdLst/>
              <a:ahLst/>
              <a:cxnLst/>
              <a:rect l="0" t="0" r="0" b="0"/>
              <a:pathLst>
                <a:path w="1235576" h="28576">
                  <a:moveTo>
                    <a:pt x="6850" y="0"/>
                  </a:moveTo>
                  <a:lnTo>
                    <a:pt x="0" y="6850"/>
                  </a:lnTo>
                  <a:lnTo>
                    <a:pt x="16708" y="7142"/>
                  </a:lnTo>
                  <a:lnTo>
                    <a:pt x="18978" y="7936"/>
                  </a:lnTo>
                  <a:lnTo>
                    <a:pt x="21285" y="9260"/>
                  </a:lnTo>
                  <a:lnTo>
                    <a:pt x="23617" y="10936"/>
                  </a:lnTo>
                  <a:lnTo>
                    <a:pt x="25965" y="12053"/>
                  </a:lnTo>
                  <a:lnTo>
                    <a:pt x="28325" y="12798"/>
                  </a:lnTo>
                  <a:lnTo>
                    <a:pt x="33063" y="13625"/>
                  </a:lnTo>
                  <a:lnTo>
                    <a:pt x="58245" y="14262"/>
                  </a:lnTo>
                  <a:lnTo>
                    <a:pt x="62545" y="15064"/>
                  </a:lnTo>
                  <a:lnTo>
                    <a:pt x="67792" y="16393"/>
                  </a:lnTo>
                  <a:lnTo>
                    <a:pt x="73672" y="18072"/>
                  </a:lnTo>
                  <a:lnTo>
                    <a:pt x="79179" y="19192"/>
                  </a:lnTo>
                  <a:lnTo>
                    <a:pt x="84438" y="19938"/>
                  </a:lnTo>
                  <a:lnTo>
                    <a:pt x="94514" y="20768"/>
                  </a:lnTo>
                  <a:lnTo>
                    <a:pt x="129196" y="21373"/>
                  </a:lnTo>
                  <a:lnTo>
                    <a:pt x="179328" y="21429"/>
                  </a:lnTo>
                  <a:lnTo>
                    <a:pt x="186923" y="20636"/>
                  </a:lnTo>
                  <a:lnTo>
                    <a:pt x="195161" y="19314"/>
                  </a:lnTo>
                  <a:lnTo>
                    <a:pt x="203828" y="17638"/>
                  </a:lnTo>
                  <a:lnTo>
                    <a:pt x="211987" y="16521"/>
                  </a:lnTo>
                  <a:lnTo>
                    <a:pt x="219808" y="15777"/>
                  </a:lnTo>
                  <a:lnTo>
                    <a:pt x="235641" y="14949"/>
                  </a:lnTo>
                  <a:lnTo>
                    <a:pt x="271677" y="14418"/>
                  </a:lnTo>
                  <a:lnTo>
                    <a:pt x="363370" y="14290"/>
                  </a:lnTo>
                  <a:lnTo>
                    <a:pt x="373911" y="15083"/>
                  </a:lnTo>
                  <a:lnTo>
                    <a:pt x="384114" y="16405"/>
                  </a:lnTo>
                  <a:lnTo>
                    <a:pt x="394090" y="18081"/>
                  </a:lnTo>
                  <a:lnTo>
                    <a:pt x="403916" y="19197"/>
                  </a:lnTo>
                  <a:lnTo>
                    <a:pt x="413642" y="19942"/>
                  </a:lnTo>
                  <a:lnTo>
                    <a:pt x="432915" y="20769"/>
                  </a:lnTo>
                  <a:lnTo>
                    <a:pt x="471158" y="21300"/>
                  </a:lnTo>
                  <a:lnTo>
                    <a:pt x="513079" y="21405"/>
                  </a:lnTo>
                  <a:lnTo>
                    <a:pt x="524517" y="22208"/>
                  </a:lnTo>
                  <a:lnTo>
                    <a:pt x="536111" y="23537"/>
                  </a:lnTo>
                  <a:lnTo>
                    <a:pt x="547810" y="25216"/>
                  </a:lnTo>
                  <a:lnTo>
                    <a:pt x="559577" y="26336"/>
                  </a:lnTo>
                  <a:lnTo>
                    <a:pt x="571391" y="27082"/>
                  </a:lnTo>
                  <a:lnTo>
                    <a:pt x="595100" y="27912"/>
                  </a:lnTo>
                  <a:lnTo>
                    <a:pt x="640543" y="28444"/>
                  </a:lnTo>
                  <a:lnTo>
                    <a:pt x="1153125" y="28575"/>
                  </a:lnTo>
                  <a:lnTo>
                    <a:pt x="1161558" y="27781"/>
                  </a:lnTo>
                  <a:lnTo>
                    <a:pt x="1169561" y="26458"/>
                  </a:lnTo>
                  <a:lnTo>
                    <a:pt x="1177278" y="24783"/>
                  </a:lnTo>
                  <a:lnTo>
                    <a:pt x="1184010" y="23665"/>
                  </a:lnTo>
                  <a:lnTo>
                    <a:pt x="1190086" y="22921"/>
                  </a:lnTo>
                  <a:lnTo>
                    <a:pt x="1201070" y="22093"/>
                  </a:lnTo>
                  <a:lnTo>
                    <a:pt x="1235575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9"/>
            <p:cNvSpPr/>
            <p:nvPr/>
          </p:nvSpPr>
          <p:spPr>
            <a:xfrm>
              <a:off x="4579143" y="2143133"/>
              <a:ext cx="253845" cy="234611"/>
            </a:xfrm>
            <a:custGeom>
              <a:avLst/>
              <a:gdLst/>
              <a:ahLst/>
              <a:cxnLst/>
              <a:rect l="0" t="0" r="0" b="0"/>
              <a:pathLst>
                <a:path w="253845" h="234611">
                  <a:moveTo>
                    <a:pt x="57150" y="21423"/>
                  </a:moveTo>
                  <a:lnTo>
                    <a:pt x="57150" y="15272"/>
                  </a:lnTo>
                  <a:lnTo>
                    <a:pt x="57944" y="14941"/>
                  </a:lnTo>
                  <a:lnTo>
                    <a:pt x="64921" y="14410"/>
                  </a:lnTo>
                  <a:lnTo>
                    <a:pt x="71623" y="14318"/>
                  </a:lnTo>
                  <a:lnTo>
                    <a:pt x="73943" y="14305"/>
                  </a:lnTo>
                  <a:lnTo>
                    <a:pt x="76283" y="13502"/>
                  </a:lnTo>
                  <a:lnTo>
                    <a:pt x="83368" y="9375"/>
                  </a:lnTo>
                  <a:lnTo>
                    <a:pt x="90495" y="7005"/>
                  </a:lnTo>
                  <a:lnTo>
                    <a:pt x="95254" y="3638"/>
                  </a:lnTo>
                  <a:lnTo>
                    <a:pt x="98428" y="2422"/>
                  </a:lnTo>
                  <a:lnTo>
                    <a:pt x="106187" y="1072"/>
                  </a:lnTo>
                  <a:lnTo>
                    <a:pt x="110479" y="712"/>
                  </a:lnTo>
                  <a:lnTo>
                    <a:pt x="114928" y="472"/>
                  </a:lnTo>
                  <a:lnTo>
                    <a:pt x="126657" y="134"/>
                  </a:lnTo>
                  <a:lnTo>
                    <a:pt x="148360" y="4"/>
                  </a:lnTo>
                  <a:lnTo>
                    <a:pt x="151295" y="0"/>
                  </a:lnTo>
                  <a:lnTo>
                    <a:pt x="158788" y="2112"/>
                  </a:lnTo>
                  <a:lnTo>
                    <a:pt x="166616" y="4903"/>
                  </a:lnTo>
                  <a:lnTo>
                    <a:pt x="172741" y="6143"/>
                  </a:lnTo>
                  <a:lnTo>
                    <a:pt x="180652" y="6841"/>
                  </a:lnTo>
                  <a:lnTo>
                    <a:pt x="183141" y="7733"/>
                  </a:lnTo>
                  <a:lnTo>
                    <a:pt x="188023" y="10840"/>
                  </a:lnTo>
                  <a:lnTo>
                    <a:pt x="189643" y="12780"/>
                  </a:lnTo>
                  <a:lnTo>
                    <a:pt x="190722" y="14867"/>
                  </a:lnTo>
                  <a:lnTo>
                    <a:pt x="191922" y="19303"/>
                  </a:lnTo>
                  <a:lnTo>
                    <a:pt x="192455" y="23920"/>
                  </a:lnTo>
                  <a:lnTo>
                    <a:pt x="192692" y="30735"/>
                  </a:lnTo>
                  <a:lnTo>
                    <a:pt x="192755" y="34775"/>
                  </a:lnTo>
                  <a:lnTo>
                    <a:pt x="192003" y="38261"/>
                  </a:lnTo>
                  <a:lnTo>
                    <a:pt x="189052" y="44253"/>
                  </a:lnTo>
                  <a:lnTo>
                    <a:pt x="185094" y="49561"/>
                  </a:lnTo>
                  <a:lnTo>
                    <a:pt x="180689" y="55360"/>
                  </a:lnTo>
                  <a:lnTo>
                    <a:pt x="178403" y="59129"/>
                  </a:lnTo>
                  <a:lnTo>
                    <a:pt x="176086" y="63229"/>
                  </a:lnTo>
                  <a:lnTo>
                    <a:pt x="169277" y="69901"/>
                  </a:lnTo>
                  <a:lnTo>
                    <a:pt x="165239" y="72792"/>
                  </a:lnTo>
                  <a:lnTo>
                    <a:pt x="160959" y="75512"/>
                  </a:lnTo>
                  <a:lnTo>
                    <a:pt x="156519" y="78120"/>
                  </a:lnTo>
                  <a:lnTo>
                    <a:pt x="151971" y="80652"/>
                  </a:lnTo>
                  <a:lnTo>
                    <a:pt x="142685" y="85582"/>
                  </a:lnTo>
                  <a:lnTo>
                    <a:pt x="137986" y="88008"/>
                  </a:lnTo>
                  <a:lnTo>
                    <a:pt x="130648" y="92821"/>
                  </a:lnTo>
                  <a:lnTo>
                    <a:pt x="127580" y="95215"/>
                  </a:lnTo>
                  <a:lnTo>
                    <a:pt x="122054" y="97876"/>
                  </a:lnTo>
                  <a:lnTo>
                    <a:pt x="114481" y="99373"/>
                  </a:lnTo>
                  <a:lnTo>
                    <a:pt x="107194" y="100001"/>
                  </a:lnTo>
                  <a:lnTo>
                    <a:pt x="113310" y="93853"/>
                  </a:lnTo>
                  <a:lnTo>
                    <a:pt x="118094" y="91185"/>
                  </a:lnTo>
                  <a:lnTo>
                    <a:pt x="124717" y="88147"/>
                  </a:lnTo>
                  <a:lnTo>
                    <a:pt x="130307" y="86797"/>
                  </a:lnTo>
                  <a:lnTo>
                    <a:pt x="137554" y="84080"/>
                  </a:lnTo>
                  <a:lnTo>
                    <a:pt x="141709" y="82244"/>
                  </a:lnTo>
                  <a:lnTo>
                    <a:pt x="146860" y="81020"/>
                  </a:lnTo>
                  <a:lnTo>
                    <a:pt x="152676" y="80205"/>
                  </a:lnTo>
                  <a:lnTo>
                    <a:pt x="158934" y="79661"/>
                  </a:lnTo>
                  <a:lnTo>
                    <a:pt x="164694" y="79298"/>
                  </a:lnTo>
                  <a:lnTo>
                    <a:pt x="175326" y="78895"/>
                  </a:lnTo>
                  <a:lnTo>
                    <a:pt x="186445" y="78668"/>
                  </a:lnTo>
                  <a:lnTo>
                    <a:pt x="194255" y="80732"/>
                  </a:lnTo>
                  <a:lnTo>
                    <a:pt x="198559" y="82393"/>
                  </a:lnTo>
                  <a:lnTo>
                    <a:pt x="203017" y="84295"/>
                  </a:lnTo>
                  <a:lnTo>
                    <a:pt x="212203" y="88524"/>
                  </a:lnTo>
                  <a:lnTo>
                    <a:pt x="226299" y="95368"/>
                  </a:lnTo>
                  <a:lnTo>
                    <a:pt x="233664" y="100060"/>
                  </a:lnTo>
                  <a:lnTo>
                    <a:pt x="239582" y="104791"/>
                  </a:lnTo>
                  <a:lnTo>
                    <a:pt x="244858" y="109540"/>
                  </a:lnTo>
                  <a:lnTo>
                    <a:pt x="246582" y="112711"/>
                  </a:lnTo>
                  <a:lnTo>
                    <a:pt x="247732" y="116413"/>
                  </a:lnTo>
                  <a:lnTo>
                    <a:pt x="248498" y="120468"/>
                  </a:lnTo>
                  <a:lnTo>
                    <a:pt x="251467" y="127091"/>
                  </a:lnTo>
                  <a:lnTo>
                    <a:pt x="253370" y="129968"/>
                  </a:lnTo>
                  <a:lnTo>
                    <a:pt x="253844" y="133474"/>
                  </a:lnTo>
                  <a:lnTo>
                    <a:pt x="253367" y="137399"/>
                  </a:lnTo>
                  <a:lnTo>
                    <a:pt x="252256" y="141602"/>
                  </a:lnTo>
                  <a:lnTo>
                    <a:pt x="251020" y="148390"/>
                  </a:lnTo>
                  <a:lnTo>
                    <a:pt x="250690" y="151311"/>
                  </a:lnTo>
                  <a:lnTo>
                    <a:pt x="249677" y="154846"/>
                  </a:lnTo>
                  <a:lnTo>
                    <a:pt x="248208" y="158791"/>
                  </a:lnTo>
                  <a:lnTo>
                    <a:pt x="246434" y="163008"/>
                  </a:lnTo>
                  <a:lnTo>
                    <a:pt x="242347" y="169810"/>
                  </a:lnTo>
                  <a:lnTo>
                    <a:pt x="237091" y="176273"/>
                  </a:lnTo>
                  <a:lnTo>
                    <a:pt x="233467" y="180218"/>
                  </a:lnTo>
                  <a:lnTo>
                    <a:pt x="229464" y="184437"/>
                  </a:lnTo>
                  <a:lnTo>
                    <a:pt x="225207" y="188042"/>
                  </a:lnTo>
                  <a:lnTo>
                    <a:pt x="220782" y="191240"/>
                  </a:lnTo>
                  <a:lnTo>
                    <a:pt x="216244" y="194166"/>
                  </a:lnTo>
                  <a:lnTo>
                    <a:pt x="211632" y="197703"/>
                  </a:lnTo>
                  <a:lnTo>
                    <a:pt x="206969" y="201649"/>
                  </a:lnTo>
                  <a:lnTo>
                    <a:pt x="202273" y="205868"/>
                  </a:lnTo>
                  <a:lnTo>
                    <a:pt x="197555" y="209473"/>
                  </a:lnTo>
                  <a:lnTo>
                    <a:pt x="192823" y="212671"/>
                  </a:lnTo>
                  <a:lnTo>
                    <a:pt x="188079" y="215597"/>
                  </a:lnTo>
                  <a:lnTo>
                    <a:pt x="183330" y="218341"/>
                  </a:lnTo>
                  <a:lnTo>
                    <a:pt x="173820" y="223506"/>
                  </a:lnTo>
                  <a:lnTo>
                    <a:pt x="168268" y="225201"/>
                  </a:lnTo>
                  <a:lnTo>
                    <a:pt x="162185" y="226331"/>
                  </a:lnTo>
                  <a:lnTo>
                    <a:pt x="155748" y="227085"/>
                  </a:lnTo>
                  <a:lnTo>
                    <a:pt x="149870" y="228381"/>
                  </a:lnTo>
                  <a:lnTo>
                    <a:pt x="144364" y="230039"/>
                  </a:lnTo>
                  <a:lnTo>
                    <a:pt x="139105" y="231937"/>
                  </a:lnTo>
                  <a:lnTo>
                    <a:pt x="134805" y="233203"/>
                  </a:lnTo>
                  <a:lnTo>
                    <a:pt x="127911" y="234610"/>
                  </a:lnTo>
                  <a:lnTo>
                    <a:pt x="120085" y="233119"/>
                  </a:lnTo>
                  <a:lnTo>
                    <a:pt x="115776" y="231610"/>
                  </a:lnTo>
                  <a:lnTo>
                    <a:pt x="111315" y="230604"/>
                  </a:lnTo>
                  <a:lnTo>
                    <a:pt x="106754" y="229933"/>
                  </a:lnTo>
                  <a:lnTo>
                    <a:pt x="102126" y="229486"/>
                  </a:lnTo>
                  <a:lnTo>
                    <a:pt x="97452" y="228394"/>
                  </a:lnTo>
                  <a:lnTo>
                    <a:pt x="92750" y="226872"/>
                  </a:lnTo>
                  <a:lnTo>
                    <a:pt x="88027" y="225064"/>
                  </a:lnTo>
                  <a:lnTo>
                    <a:pt x="83291" y="223859"/>
                  </a:lnTo>
                  <a:lnTo>
                    <a:pt x="78546" y="223055"/>
                  </a:lnTo>
                  <a:lnTo>
                    <a:pt x="73795" y="222519"/>
                  </a:lnTo>
                  <a:lnTo>
                    <a:pt x="66400" y="219808"/>
                  </a:lnTo>
                  <a:lnTo>
                    <a:pt x="59674" y="215956"/>
                  </a:lnTo>
                  <a:lnTo>
                    <a:pt x="51392" y="211599"/>
                  </a:lnTo>
                  <a:lnTo>
                    <a:pt x="44537" y="209133"/>
                  </a:lnTo>
                  <a:lnTo>
                    <a:pt x="41598" y="208475"/>
                  </a:lnTo>
                  <a:lnTo>
                    <a:pt x="36215" y="205628"/>
                  </a:lnTo>
                  <a:lnTo>
                    <a:pt x="28722" y="199563"/>
                  </a:lnTo>
                  <a:lnTo>
                    <a:pt x="21475" y="192738"/>
                  </a:lnTo>
                  <a:lnTo>
                    <a:pt x="19079" y="190402"/>
                  </a:lnTo>
                  <a:lnTo>
                    <a:pt x="16688" y="188844"/>
                  </a:lnTo>
                  <a:lnTo>
                    <a:pt x="11915" y="187114"/>
                  </a:lnTo>
                  <a:lnTo>
                    <a:pt x="10325" y="185858"/>
                  </a:lnTo>
                  <a:lnTo>
                    <a:pt x="9264" y="184228"/>
                  </a:lnTo>
                  <a:lnTo>
                    <a:pt x="8557" y="182347"/>
                  </a:lnTo>
                  <a:lnTo>
                    <a:pt x="7293" y="181093"/>
                  </a:lnTo>
                  <a:lnTo>
                    <a:pt x="5656" y="180257"/>
                  </a:lnTo>
                  <a:lnTo>
                    <a:pt x="3771" y="179700"/>
                  </a:lnTo>
                  <a:lnTo>
                    <a:pt x="2514" y="178534"/>
                  </a:lnTo>
                  <a:lnTo>
                    <a:pt x="1676" y="176964"/>
                  </a:lnTo>
                  <a:lnTo>
                    <a:pt x="0" y="17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0"/>
            <p:cNvSpPr/>
            <p:nvPr/>
          </p:nvSpPr>
          <p:spPr>
            <a:xfrm>
              <a:off x="5579268" y="1964531"/>
              <a:ext cx="164308" cy="7145"/>
            </a:xfrm>
            <a:custGeom>
              <a:avLst/>
              <a:gdLst/>
              <a:ahLst/>
              <a:cxnLst/>
              <a:rect l="0" t="0" r="0" b="0"/>
              <a:pathLst>
                <a:path w="164308" h="7145">
                  <a:moveTo>
                    <a:pt x="0" y="0"/>
                  </a:moveTo>
                  <a:lnTo>
                    <a:pt x="27642" y="0"/>
                  </a:lnTo>
                  <a:lnTo>
                    <a:pt x="31922" y="794"/>
                  </a:lnTo>
                  <a:lnTo>
                    <a:pt x="36362" y="2116"/>
                  </a:lnTo>
                  <a:lnTo>
                    <a:pt x="40911" y="3792"/>
                  </a:lnTo>
                  <a:lnTo>
                    <a:pt x="45530" y="4116"/>
                  </a:lnTo>
                  <a:lnTo>
                    <a:pt x="50198" y="3537"/>
                  </a:lnTo>
                  <a:lnTo>
                    <a:pt x="54896" y="2358"/>
                  </a:lnTo>
                  <a:lnTo>
                    <a:pt x="59616" y="1572"/>
                  </a:lnTo>
                  <a:lnTo>
                    <a:pt x="64351" y="1048"/>
                  </a:lnTo>
                  <a:lnTo>
                    <a:pt x="69094" y="699"/>
                  </a:lnTo>
                  <a:lnTo>
                    <a:pt x="73844" y="466"/>
                  </a:lnTo>
                  <a:lnTo>
                    <a:pt x="83355" y="207"/>
                  </a:lnTo>
                  <a:lnTo>
                    <a:pt x="133615" y="2"/>
                  </a:lnTo>
                  <a:lnTo>
                    <a:pt x="144839" y="0"/>
                  </a:lnTo>
                  <a:lnTo>
                    <a:pt x="147359" y="794"/>
                  </a:lnTo>
                  <a:lnTo>
                    <a:pt x="149833" y="2117"/>
                  </a:lnTo>
                  <a:lnTo>
                    <a:pt x="152277" y="3792"/>
                  </a:lnTo>
                  <a:lnTo>
                    <a:pt x="154699" y="4909"/>
                  </a:lnTo>
                  <a:lnTo>
                    <a:pt x="157108" y="5654"/>
                  </a:lnTo>
                  <a:lnTo>
                    <a:pt x="16430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"/>
            <p:cNvSpPr/>
            <p:nvPr/>
          </p:nvSpPr>
          <p:spPr>
            <a:xfrm>
              <a:off x="5572125" y="2050256"/>
              <a:ext cx="178594" cy="14288"/>
            </a:xfrm>
            <a:custGeom>
              <a:avLst/>
              <a:gdLst/>
              <a:ahLst/>
              <a:cxnLst/>
              <a:rect l="0" t="0" r="0" b="0"/>
              <a:pathLst>
                <a:path w="178594" h="14288">
                  <a:moveTo>
                    <a:pt x="0" y="14287"/>
                  </a:moveTo>
                  <a:lnTo>
                    <a:pt x="0" y="10495"/>
                  </a:lnTo>
                  <a:lnTo>
                    <a:pt x="1587" y="9378"/>
                  </a:lnTo>
                  <a:lnTo>
                    <a:pt x="4233" y="8633"/>
                  </a:lnTo>
                  <a:lnTo>
                    <a:pt x="7584" y="8136"/>
                  </a:lnTo>
                  <a:lnTo>
                    <a:pt x="10612" y="7806"/>
                  </a:lnTo>
                  <a:lnTo>
                    <a:pt x="16093" y="7438"/>
                  </a:lnTo>
                  <a:lnTo>
                    <a:pt x="23292" y="7274"/>
                  </a:lnTo>
                  <a:lnTo>
                    <a:pt x="80296" y="7144"/>
                  </a:lnTo>
                  <a:lnTo>
                    <a:pt x="86074" y="6350"/>
                  </a:lnTo>
                  <a:lnTo>
                    <a:pt x="91514" y="5027"/>
                  </a:lnTo>
                  <a:lnTo>
                    <a:pt x="96728" y="3351"/>
                  </a:lnTo>
                  <a:lnTo>
                    <a:pt x="100997" y="2234"/>
                  </a:lnTo>
                  <a:lnTo>
                    <a:pt x="104638" y="1489"/>
                  </a:lnTo>
                  <a:lnTo>
                    <a:pt x="107858" y="993"/>
                  </a:lnTo>
                  <a:lnTo>
                    <a:pt x="111593" y="662"/>
                  </a:lnTo>
                  <a:lnTo>
                    <a:pt x="115670" y="441"/>
                  </a:lnTo>
                  <a:lnTo>
                    <a:pt x="124433" y="196"/>
                  </a:lnTo>
                  <a:lnTo>
                    <a:pt x="168328" y="1"/>
                  </a:lnTo>
                  <a:lnTo>
                    <a:pt x="1785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2"/>
            <p:cNvSpPr/>
            <p:nvPr/>
          </p:nvSpPr>
          <p:spPr>
            <a:xfrm>
              <a:off x="5922168" y="1993106"/>
              <a:ext cx="814389" cy="21432"/>
            </a:xfrm>
            <a:custGeom>
              <a:avLst/>
              <a:gdLst/>
              <a:ahLst/>
              <a:cxnLst/>
              <a:rect l="0" t="0" r="0" b="0"/>
              <a:pathLst>
                <a:path w="814389" h="21432">
                  <a:moveTo>
                    <a:pt x="0" y="21431"/>
                  </a:moveTo>
                  <a:lnTo>
                    <a:pt x="75327" y="21431"/>
                  </a:lnTo>
                  <a:lnTo>
                    <a:pt x="81174" y="20637"/>
                  </a:lnTo>
                  <a:lnTo>
                    <a:pt x="87454" y="19314"/>
                  </a:lnTo>
                  <a:lnTo>
                    <a:pt x="94021" y="17639"/>
                  </a:lnTo>
                  <a:lnTo>
                    <a:pt x="100781" y="16521"/>
                  </a:lnTo>
                  <a:lnTo>
                    <a:pt x="107669" y="15777"/>
                  </a:lnTo>
                  <a:lnTo>
                    <a:pt x="114642" y="15280"/>
                  </a:lnTo>
                  <a:lnTo>
                    <a:pt x="121672" y="14155"/>
                  </a:lnTo>
                  <a:lnTo>
                    <a:pt x="128740" y="12612"/>
                  </a:lnTo>
                  <a:lnTo>
                    <a:pt x="135833" y="10789"/>
                  </a:lnTo>
                  <a:lnTo>
                    <a:pt x="142943" y="9574"/>
                  </a:lnTo>
                  <a:lnTo>
                    <a:pt x="150064" y="8764"/>
                  </a:lnTo>
                  <a:lnTo>
                    <a:pt x="157193" y="8224"/>
                  </a:lnTo>
                  <a:lnTo>
                    <a:pt x="171464" y="7624"/>
                  </a:lnTo>
                  <a:lnTo>
                    <a:pt x="192885" y="7286"/>
                  </a:lnTo>
                  <a:lnTo>
                    <a:pt x="200028" y="7238"/>
                  </a:lnTo>
                  <a:lnTo>
                    <a:pt x="207964" y="6413"/>
                  </a:lnTo>
                  <a:lnTo>
                    <a:pt x="216430" y="5069"/>
                  </a:lnTo>
                  <a:lnTo>
                    <a:pt x="225249" y="3379"/>
                  </a:lnTo>
                  <a:lnTo>
                    <a:pt x="233510" y="2253"/>
                  </a:lnTo>
                  <a:lnTo>
                    <a:pt x="241399" y="1502"/>
                  </a:lnTo>
                  <a:lnTo>
                    <a:pt x="249039" y="1001"/>
                  </a:lnTo>
                  <a:lnTo>
                    <a:pt x="265994" y="445"/>
                  </a:lnTo>
                  <a:lnTo>
                    <a:pt x="307255" y="58"/>
                  </a:lnTo>
                  <a:lnTo>
                    <a:pt x="506098" y="0"/>
                  </a:lnTo>
                  <a:lnTo>
                    <a:pt x="514405" y="794"/>
                  </a:lnTo>
                  <a:lnTo>
                    <a:pt x="523118" y="2116"/>
                  </a:lnTo>
                  <a:lnTo>
                    <a:pt x="532101" y="3792"/>
                  </a:lnTo>
                  <a:lnTo>
                    <a:pt x="541266" y="4909"/>
                  </a:lnTo>
                  <a:lnTo>
                    <a:pt x="550550" y="5654"/>
                  </a:lnTo>
                  <a:lnTo>
                    <a:pt x="559915" y="6151"/>
                  </a:lnTo>
                  <a:lnTo>
                    <a:pt x="576670" y="6702"/>
                  </a:lnTo>
                  <a:lnTo>
                    <a:pt x="610621" y="7056"/>
                  </a:lnTo>
                  <a:lnTo>
                    <a:pt x="660689" y="7136"/>
                  </a:lnTo>
                  <a:lnTo>
                    <a:pt x="669059" y="6345"/>
                  </a:lnTo>
                  <a:lnTo>
                    <a:pt x="677021" y="5023"/>
                  </a:lnTo>
                  <a:lnTo>
                    <a:pt x="684710" y="3349"/>
                  </a:lnTo>
                  <a:lnTo>
                    <a:pt x="692217" y="2233"/>
                  </a:lnTo>
                  <a:lnTo>
                    <a:pt x="699603" y="1488"/>
                  </a:lnTo>
                  <a:lnTo>
                    <a:pt x="706908" y="992"/>
                  </a:lnTo>
                  <a:lnTo>
                    <a:pt x="721376" y="441"/>
                  </a:lnTo>
                  <a:lnTo>
                    <a:pt x="742908" y="131"/>
                  </a:lnTo>
                  <a:lnTo>
                    <a:pt x="8143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3"/>
            <p:cNvSpPr/>
            <p:nvPr/>
          </p:nvSpPr>
          <p:spPr>
            <a:xfrm>
              <a:off x="6115050" y="2094146"/>
              <a:ext cx="328613" cy="191854"/>
            </a:xfrm>
            <a:custGeom>
              <a:avLst/>
              <a:gdLst/>
              <a:ahLst/>
              <a:cxnLst/>
              <a:rect l="0" t="0" r="0" b="0"/>
              <a:pathLst>
                <a:path w="328613" h="191854">
                  <a:moveTo>
                    <a:pt x="0" y="48979"/>
                  </a:moveTo>
                  <a:lnTo>
                    <a:pt x="0" y="31201"/>
                  </a:lnTo>
                  <a:lnTo>
                    <a:pt x="794" y="29983"/>
                  </a:lnTo>
                  <a:lnTo>
                    <a:pt x="2116" y="29171"/>
                  </a:lnTo>
                  <a:lnTo>
                    <a:pt x="5703" y="28269"/>
                  </a:lnTo>
                  <a:lnTo>
                    <a:pt x="9942" y="27868"/>
                  </a:lnTo>
                  <a:lnTo>
                    <a:pt x="16590" y="25573"/>
                  </a:lnTo>
                  <a:lnTo>
                    <a:pt x="24835" y="22701"/>
                  </a:lnTo>
                  <a:lnTo>
                    <a:pt x="33792" y="21425"/>
                  </a:lnTo>
                  <a:lnTo>
                    <a:pt x="43064" y="18741"/>
                  </a:lnTo>
                  <a:lnTo>
                    <a:pt x="52477" y="14902"/>
                  </a:lnTo>
                  <a:lnTo>
                    <a:pt x="61952" y="10550"/>
                  </a:lnTo>
                  <a:lnTo>
                    <a:pt x="71455" y="8087"/>
                  </a:lnTo>
                  <a:lnTo>
                    <a:pt x="76212" y="7430"/>
                  </a:lnTo>
                  <a:lnTo>
                    <a:pt x="81764" y="6992"/>
                  </a:lnTo>
                  <a:lnTo>
                    <a:pt x="87846" y="6700"/>
                  </a:lnTo>
                  <a:lnTo>
                    <a:pt x="94283" y="6505"/>
                  </a:lnTo>
                  <a:lnTo>
                    <a:pt x="100955" y="5582"/>
                  </a:lnTo>
                  <a:lnTo>
                    <a:pt x="107784" y="4173"/>
                  </a:lnTo>
                  <a:lnTo>
                    <a:pt x="114718" y="2439"/>
                  </a:lnTo>
                  <a:lnTo>
                    <a:pt x="120929" y="1283"/>
                  </a:lnTo>
                  <a:lnTo>
                    <a:pt x="126657" y="513"/>
                  </a:lnTo>
                  <a:lnTo>
                    <a:pt x="132062" y="0"/>
                  </a:lnTo>
                  <a:lnTo>
                    <a:pt x="142302" y="1545"/>
                  </a:lnTo>
                  <a:lnTo>
                    <a:pt x="152145" y="4085"/>
                  </a:lnTo>
                  <a:lnTo>
                    <a:pt x="161812" y="5213"/>
                  </a:lnTo>
                  <a:lnTo>
                    <a:pt x="171400" y="7832"/>
                  </a:lnTo>
                  <a:lnTo>
                    <a:pt x="180159" y="11641"/>
                  </a:lnTo>
                  <a:lnTo>
                    <a:pt x="186697" y="15980"/>
                  </a:lnTo>
                  <a:lnTo>
                    <a:pt x="194366" y="18438"/>
                  </a:lnTo>
                  <a:lnTo>
                    <a:pt x="198633" y="19093"/>
                  </a:lnTo>
                  <a:lnTo>
                    <a:pt x="201478" y="21117"/>
                  </a:lnTo>
                  <a:lnTo>
                    <a:pt x="203375" y="24054"/>
                  </a:lnTo>
                  <a:lnTo>
                    <a:pt x="204639" y="27600"/>
                  </a:lnTo>
                  <a:lnTo>
                    <a:pt x="206276" y="30757"/>
                  </a:lnTo>
                  <a:lnTo>
                    <a:pt x="210211" y="36382"/>
                  </a:lnTo>
                  <a:lnTo>
                    <a:pt x="212490" y="41528"/>
                  </a:lnTo>
                  <a:lnTo>
                    <a:pt x="213097" y="44012"/>
                  </a:lnTo>
                  <a:lnTo>
                    <a:pt x="212708" y="46461"/>
                  </a:lnTo>
                  <a:lnTo>
                    <a:pt x="210160" y="51299"/>
                  </a:lnTo>
                  <a:lnTo>
                    <a:pt x="208498" y="56096"/>
                  </a:lnTo>
                  <a:lnTo>
                    <a:pt x="208055" y="58485"/>
                  </a:lnTo>
                  <a:lnTo>
                    <a:pt x="205445" y="63258"/>
                  </a:lnTo>
                  <a:lnTo>
                    <a:pt x="201640" y="68025"/>
                  </a:lnTo>
                  <a:lnTo>
                    <a:pt x="197303" y="72789"/>
                  </a:lnTo>
                  <a:lnTo>
                    <a:pt x="195035" y="75965"/>
                  </a:lnTo>
                  <a:lnTo>
                    <a:pt x="192730" y="79669"/>
                  </a:lnTo>
                  <a:lnTo>
                    <a:pt x="190399" y="83727"/>
                  </a:lnTo>
                  <a:lnTo>
                    <a:pt x="187257" y="87225"/>
                  </a:lnTo>
                  <a:lnTo>
                    <a:pt x="183576" y="90351"/>
                  </a:lnTo>
                  <a:lnTo>
                    <a:pt x="176045" y="95942"/>
                  </a:lnTo>
                  <a:lnTo>
                    <a:pt x="170053" y="101072"/>
                  </a:lnTo>
                  <a:lnTo>
                    <a:pt x="162627" y="105998"/>
                  </a:lnTo>
                  <a:lnTo>
                    <a:pt x="154034" y="110833"/>
                  </a:lnTo>
                  <a:lnTo>
                    <a:pt x="144924" y="115628"/>
                  </a:lnTo>
                  <a:lnTo>
                    <a:pt x="130870" y="122790"/>
                  </a:lnTo>
                  <a:lnTo>
                    <a:pt x="123516" y="127556"/>
                  </a:lnTo>
                  <a:lnTo>
                    <a:pt x="116808" y="132321"/>
                  </a:lnTo>
                  <a:lnTo>
                    <a:pt x="108536" y="137084"/>
                  </a:lnTo>
                  <a:lnTo>
                    <a:pt x="101684" y="139730"/>
                  </a:lnTo>
                  <a:lnTo>
                    <a:pt x="95199" y="141700"/>
                  </a:lnTo>
                  <a:lnTo>
                    <a:pt x="87025" y="145221"/>
                  </a:lnTo>
                  <a:lnTo>
                    <a:pt x="80217" y="149432"/>
                  </a:lnTo>
                  <a:lnTo>
                    <a:pt x="74545" y="153950"/>
                  </a:lnTo>
                  <a:lnTo>
                    <a:pt x="69379" y="158603"/>
                  </a:lnTo>
                  <a:lnTo>
                    <a:pt x="66890" y="160162"/>
                  </a:lnTo>
                  <a:lnTo>
                    <a:pt x="62008" y="161893"/>
                  </a:lnTo>
                  <a:lnTo>
                    <a:pt x="60388" y="163149"/>
                  </a:lnTo>
                  <a:lnTo>
                    <a:pt x="59309" y="164780"/>
                  </a:lnTo>
                  <a:lnTo>
                    <a:pt x="58589" y="166660"/>
                  </a:lnTo>
                  <a:lnTo>
                    <a:pt x="57316" y="167914"/>
                  </a:lnTo>
                  <a:lnTo>
                    <a:pt x="55673" y="168750"/>
                  </a:lnTo>
                  <a:lnTo>
                    <a:pt x="51125" y="170092"/>
                  </a:lnTo>
                  <a:lnTo>
                    <a:pt x="50752" y="170996"/>
                  </a:lnTo>
                  <a:lnTo>
                    <a:pt x="50338" y="174117"/>
                  </a:lnTo>
                  <a:lnTo>
                    <a:pt x="49433" y="175267"/>
                  </a:lnTo>
                  <a:lnTo>
                    <a:pt x="48037" y="176033"/>
                  </a:lnTo>
                  <a:lnTo>
                    <a:pt x="43165" y="177476"/>
                  </a:lnTo>
                  <a:lnTo>
                    <a:pt x="48556" y="183208"/>
                  </a:lnTo>
                  <a:lnTo>
                    <a:pt x="49720" y="184413"/>
                  </a:lnTo>
                  <a:lnTo>
                    <a:pt x="59924" y="184684"/>
                  </a:lnTo>
                  <a:lnTo>
                    <a:pt x="62174" y="185486"/>
                  </a:lnTo>
                  <a:lnTo>
                    <a:pt x="66791" y="188494"/>
                  </a:lnTo>
                  <a:lnTo>
                    <a:pt x="73606" y="190361"/>
                  </a:lnTo>
                  <a:lnTo>
                    <a:pt x="81926" y="191190"/>
                  </a:lnTo>
                  <a:lnTo>
                    <a:pt x="90915" y="191559"/>
                  </a:lnTo>
                  <a:lnTo>
                    <a:pt x="100203" y="189606"/>
                  </a:lnTo>
                  <a:lnTo>
                    <a:pt x="110415" y="186886"/>
                  </a:lnTo>
                  <a:lnTo>
                    <a:pt x="116473" y="186160"/>
                  </a:lnTo>
                  <a:lnTo>
                    <a:pt x="122892" y="185677"/>
                  </a:lnTo>
                  <a:lnTo>
                    <a:pt x="128759" y="185355"/>
                  </a:lnTo>
                  <a:lnTo>
                    <a:pt x="139512" y="184996"/>
                  </a:lnTo>
                  <a:lnTo>
                    <a:pt x="158282" y="184795"/>
                  </a:lnTo>
                  <a:lnTo>
                    <a:pt x="165053" y="185560"/>
                  </a:lnTo>
                  <a:lnTo>
                    <a:pt x="171948" y="186864"/>
                  </a:lnTo>
                  <a:lnTo>
                    <a:pt x="178925" y="188527"/>
                  </a:lnTo>
                  <a:lnTo>
                    <a:pt x="185165" y="189636"/>
                  </a:lnTo>
                  <a:lnTo>
                    <a:pt x="190912" y="190375"/>
                  </a:lnTo>
                  <a:lnTo>
                    <a:pt x="196331" y="190868"/>
                  </a:lnTo>
                  <a:lnTo>
                    <a:pt x="202324" y="191196"/>
                  </a:lnTo>
                  <a:lnTo>
                    <a:pt x="215334" y="191562"/>
                  </a:lnTo>
                  <a:lnTo>
                    <a:pt x="283252" y="191851"/>
                  </a:lnTo>
                  <a:lnTo>
                    <a:pt x="308141" y="191853"/>
                  </a:lnTo>
                  <a:lnTo>
                    <a:pt x="310996" y="191060"/>
                  </a:lnTo>
                  <a:lnTo>
                    <a:pt x="318806" y="186944"/>
                  </a:lnTo>
                  <a:lnTo>
                    <a:pt x="328612" y="1847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4"/>
            <p:cNvSpPr/>
            <p:nvPr/>
          </p:nvSpPr>
          <p:spPr>
            <a:xfrm>
              <a:off x="5915025" y="1743101"/>
              <a:ext cx="155958" cy="168332"/>
            </a:xfrm>
            <a:custGeom>
              <a:avLst/>
              <a:gdLst/>
              <a:ahLst/>
              <a:cxnLst/>
              <a:rect l="0" t="0" r="0" b="0"/>
              <a:pathLst>
                <a:path w="155958" h="168332">
                  <a:moveTo>
                    <a:pt x="121443" y="21405"/>
                  </a:moveTo>
                  <a:lnTo>
                    <a:pt x="121443" y="974"/>
                  </a:lnTo>
                  <a:lnTo>
                    <a:pt x="120650" y="641"/>
                  </a:lnTo>
                  <a:lnTo>
                    <a:pt x="117651" y="270"/>
                  </a:lnTo>
                  <a:lnTo>
                    <a:pt x="113672" y="105"/>
                  </a:lnTo>
                  <a:lnTo>
                    <a:pt x="106970" y="12"/>
                  </a:lnTo>
                  <a:lnTo>
                    <a:pt x="104651" y="0"/>
                  </a:lnTo>
                  <a:lnTo>
                    <a:pt x="102311" y="785"/>
                  </a:lnTo>
                  <a:lnTo>
                    <a:pt x="97594" y="3774"/>
                  </a:lnTo>
                  <a:lnTo>
                    <a:pt x="92852" y="5631"/>
                  </a:lnTo>
                  <a:lnTo>
                    <a:pt x="90476" y="6127"/>
                  </a:lnTo>
                  <a:lnTo>
                    <a:pt x="85720" y="8794"/>
                  </a:lnTo>
                  <a:lnTo>
                    <a:pt x="83340" y="10616"/>
                  </a:lnTo>
                  <a:lnTo>
                    <a:pt x="80166" y="11831"/>
                  </a:lnTo>
                  <a:lnTo>
                    <a:pt x="76463" y="12641"/>
                  </a:lnTo>
                  <a:lnTo>
                    <a:pt x="72406" y="13181"/>
                  </a:lnTo>
                  <a:lnTo>
                    <a:pt x="68115" y="14335"/>
                  </a:lnTo>
                  <a:lnTo>
                    <a:pt x="63666" y="15898"/>
                  </a:lnTo>
                  <a:lnTo>
                    <a:pt x="59113" y="17733"/>
                  </a:lnTo>
                  <a:lnTo>
                    <a:pt x="54489" y="19751"/>
                  </a:lnTo>
                  <a:lnTo>
                    <a:pt x="45119" y="24109"/>
                  </a:lnTo>
                  <a:lnTo>
                    <a:pt x="41192" y="26383"/>
                  </a:lnTo>
                  <a:lnTo>
                    <a:pt x="37780" y="28692"/>
                  </a:lnTo>
                  <a:lnTo>
                    <a:pt x="34711" y="31026"/>
                  </a:lnTo>
                  <a:lnTo>
                    <a:pt x="31872" y="33375"/>
                  </a:lnTo>
                  <a:lnTo>
                    <a:pt x="29185" y="35735"/>
                  </a:lnTo>
                  <a:lnTo>
                    <a:pt x="26601" y="38102"/>
                  </a:lnTo>
                  <a:lnTo>
                    <a:pt x="24083" y="39680"/>
                  </a:lnTo>
                  <a:lnTo>
                    <a:pt x="21612" y="40732"/>
                  </a:lnTo>
                  <a:lnTo>
                    <a:pt x="19170" y="41433"/>
                  </a:lnTo>
                  <a:lnTo>
                    <a:pt x="14340" y="44329"/>
                  </a:lnTo>
                  <a:lnTo>
                    <a:pt x="11942" y="46213"/>
                  </a:lnTo>
                  <a:lnTo>
                    <a:pt x="10342" y="48262"/>
                  </a:lnTo>
                  <a:lnTo>
                    <a:pt x="9276" y="50422"/>
                  </a:lnTo>
                  <a:lnTo>
                    <a:pt x="8565" y="52656"/>
                  </a:lnTo>
                  <a:lnTo>
                    <a:pt x="7297" y="54145"/>
                  </a:lnTo>
                  <a:lnTo>
                    <a:pt x="5658" y="55138"/>
                  </a:lnTo>
                  <a:lnTo>
                    <a:pt x="3773" y="55800"/>
                  </a:lnTo>
                  <a:lnTo>
                    <a:pt x="3309" y="57035"/>
                  </a:lnTo>
                  <a:lnTo>
                    <a:pt x="3793" y="58652"/>
                  </a:lnTo>
                  <a:lnTo>
                    <a:pt x="6481" y="63158"/>
                  </a:lnTo>
                  <a:lnTo>
                    <a:pt x="6947" y="67731"/>
                  </a:lnTo>
                  <a:lnTo>
                    <a:pt x="7085" y="70321"/>
                  </a:lnTo>
                  <a:lnTo>
                    <a:pt x="10918" y="74880"/>
                  </a:lnTo>
                  <a:lnTo>
                    <a:pt x="12835" y="76105"/>
                  </a:lnTo>
                  <a:lnTo>
                    <a:pt x="17081" y="77466"/>
                  </a:lnTo>
                  <a:lnTo>
                    <a:pt x="21614" y="80188"/>
                  </a:lnTo>
                  <a:lnTo>
                    <a:pt x="23934" y="82025"/>
                  </a:lnTo>
                  <a:lnTo>
                    <a:pt x="27068" y="83249"/>
                  </a:lnTo>
                  <a:lnTo>
                    <a:pt x="30746" y="84066"/>
                  </a:lnTo>
                  <a:lnTo>
                    <a:pt x="34784" y="84610"/>
                  </a:lnTo>
                  <a:lnTo>
                    <a:pt x="39065" y="84973"/>
                  </a:lnTo>
                  <a:lnTo>
                    <a:pt x="43505" y="85215"/>
                  </a:lnTo>
                  <a:lnTo>
                    <a:pt x="48053" y="85376"/>
                  </a:lnTo>
                  <a:lnTo>
                    <a:pt x="52673" y="86277"/>
                  </a:lnTo>
                  <a:lnTo>
                    <a:pt x="57340" y="87672"/>
                  </a:lnTo>
                  <a:lnTo>
                    <a:pt x="62039" y="89395"/>
                  </a:lnTo>
                  <a:lnTo>
                    <a:pt x="66759" y="90544"/>
                  </a:lnTo>
                  <a:lnTo>
                    <a:pt x="71494" y="91310"/>
                  </a:lnTo>
                  <a:lnTo>
                    <a:pt x="76237" y="91821"/>
                  </a:lnTo>
                  <a:lnTo>
                    <a:pt x="80987" y="92955"/>
                  </a:lnTo>
                  <a:lnTo>
                    <a:pt x="85742" y="94505"/>
                  </a:lnTo>
                  <a:lnTo>
                    <a:pt x="90498" y="96332"/>
                  </a:lnTo>
                  <a:lnTo>
                    <a:pt x="95257" y="97550"/>
                  </a:lnTo>
                  <a:lnTo>
                    <a:pt x="100017" y="98362"/>
                  </a:lnTo>
                  <a:lnTo>
                    <a:pt x="104778" y="98903"/>
                  </a:lnTo>
                  <a:lnTo>
                    <a:pt x="108746" y="100058"/>
                  </a:lnTo>
                  <a:lnTo>
                    <a:pt x="112185" y="101622"/>
                  </a:lnTo>
                  <a:lnTo>
                    <a:pt x="115271" y="103457"/>
                  </a:lnTo>
                  <a:lnTo>
                    <a:pt x="118122" y="104682"/>
                  </a:lnTo>
                  <a:lnTo>
                    <a:pt x="120817" y="105498"/>
                  </a:lnTo>
                  <a:lnTo>
                    <a:pt x="123407" y="106042"/>
                  </a:lnTo>
                  <a:lnTo>
                    <a:pt x="125927" y="107198"/>
                  </a:lnTo>
                  <a:lnTo>
                    <a:pt x="128401" y="108763"/>
                  </a:lnTo>
                  <a:lnTo>
                    <a:pt x="130845" y="110600"/>
                  </a:lnTo>
                  <a:lnTo>
                    <a:pt x="134061" y="112618"/>
                  </a:lnTo>
                  <a:lnTo>
                    <a:pt x="137793" y="114758"/>
                  </a:lnTo>
                  <a:lnTo>
                    <a:pt x="141868" y="116977"/>
                  </a:lnTo>
                  <a:lnTo>
                    <a:pt x="144584" y="119251"/>
                  </a:lnTo>
                  <a:lnTo>
                    <a:pt x="146396" y="121561"/>
                  </a:lnTo>
                  <a:lnTo>
                    <a:pt x="147604" y="123894"/>
                  </a:lnTo>
                  <a:lnTo>
                    <a:pt x="149202" y="125450"/>
                  </a:lnTo>
                  <a:lnTo>
                    <a:pt x="151062" y="126487"/>
                  </a:lnTo>
                  <a:lnTo>
                    <a:pt x="153095" y="127178"/>
                  </a:lnTo>
                  <a:lnTo>
                    <a:pt x="154451" y="128433"/>
                  </a:lnTo>
                  <a:lnTo>
                    <a:pt x="155355" y="130063"/>
                  </a:lnTo>
                  <a:lnTo>
                    <a:pt x="155957" y="131944"/>
                  </a:lnTo>
                  <a:lnTo>
                    <a:pt x="155565" y="133991"/>
                  </a:lnTo>
                  <a:lnTo>
                    <a:pt x="153013" y="138383"/>
                  </a:lnTo>
                  <a:lnTo>
                    <a:pt x="149816" y="142760"/>
                  </a:lnTo>
                  <a:lnTo>
                    <a:pt x="146489" y="146249"/>
                  </a:lnTo>
                  <a:lnTo>
                    <a:pt x="143697" y="148290"/>
                  </a:lnTo>
                  <a:lnTo>
                    <a:pt x="140248" y="150445"/>
                  </a:lnTo>
                  <a:lnTo>
                    <a:pt x="136361" y="152675"/>
                  </a:lnTo>
                  <a:lnTo>
                    <a:pt x="132975" y="154162"/>
                  </a:lnTo>
                  <a:lnTo>
                    <a:pt x="129926" y="155154"/>
                  </a:lnTo>
                  <a:lnTo>
                    <a:pt x="127098" y="155814"/>
                  </a:lnTo>
                  <a:lnTo>
                    <a:pt x="123626" y="157049"/>
                  </a:lnTo>
                  <a:lnTo>
                    <a:pt x="119723" y="158665"/>
                  </a:lnTo>
                  <a:lnTo>
                    <a:pt x="115534" y="160537"/>
                  </a:lnTo>
                  <a:lnTo>
                    <a:pt x="110360" y="161784"/>
                  </a:lnTo>
                  <a:lnTo>
                    <a:pt x="104530" y="162616"/>
                  </a:lnTo>
                  <a:lnTo>
                    <a:pt x="98261" y="163171"/>
                  </a:lnTo>
                  <a:lnTo>
                    <a:pt x="92495" y="163540"/>
                  </a:lnTo>
                  <a:lnTo>
                    <a:pt x="81854" y="163951"/>
                  </a:lnTo>
                  <a:lnTo>
                    <a:pt x="76794" y="164855"/>
                  </a:lnTo>
                  <a:lnTo>
                    <a:pt x="71834" y="166250"/>
                  </a:lnTo>
                  <a:lnTo>
                    <a:pt x="66939" y="167975"/>
                  </a:lnTo>
                  <a:lnTo>
                    <a:pt x="62088" y="168331"/>
                  </a:lnTo>
                  <a:lnTo>
                    <a:pt x="57267" y="167774"/>
                  </a:lnTo>
                  <a:lnTo>
                    <a:pt x="52466" y="166609"/>
                  </a:lnTo>
                  <a:lnTo>
                    <a:pt x="48471" y="165833"/>
                  </a:lnTo>
                  <a:lnTo>
                    <a:pt x="45014" y="165315"/>
                  </a:lnTo>
                  <a:lnTo>
                    <a:pt x="41916" y="164970"/>
                  </a:lnTo>
                  <a:lnTo>
                    <a:pt x="38262" y="164740"/>
                  </a:lnTo>
                  <a:lnTo>
                    <a:pt x="34239" y="164587"/>
                  </a:lnTo>
                  <a:lnTo>
                    <a:pt x="20168" y="164340"/>
                  </a:lnTo>
                  <a:lnTo>
                    <a:pt x="17414" y="163526"/>
                  </a:lnTo>
                  <a:lnTo>
                    <a:pt x="14785" y="162190"/>
                  </a:lnTo>
                  <a:lnTo>
                    <a:pt x="8653" y="158134"/>
                  </a:lnTo>
                  <a:lnTo>
                    <a:pt x="3798" y="153640"/>
                  </a:lnTo>
                  <a:lnTo>
                    <a:pt x="333" y="150313"/>
                  </a:lnTo>
                  <a:lnTo>
                    <a:pt x="65" y="145146"/>
                  </a:lnTo>
                  <a:lnTo>
                    <a:pt x="0" y="1428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5"/>
            <p:cNvSpPr/>
            <p:nvPr/>
          </p:nvSpPr>
          <p:spPr>
            <a:xfrm>
              <a:off x="6122193" y="1757362"/>
              <a:ext cx="50008" cy="128589"/>
            </a:xfrm>
            <a:custGeom>
              <a:avLst/>
              <a:gdLst/>
              <a:ahLst/>
              <a:cxnLst/>
              <a:rect l="0" t="0" r="0" b="0"/>
              <a:pathLst>
                <a:path w="50008" h="128589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4910" y="12185"/>
                  </a:lnTo>
                  <a:lnTo>
                    <a:pt x="5655" y="14473"/>
                  </a:lnTo>
                  <a:lnTo>
                    <a:pt x="6151" y="16793"/>
                  </a:lnTo>
                  <a:lnTo>
                    <a:pt x="6482" y="19133"/>
                  </a:lnTo>
                  <a:lnTo>
                    <a:pt x="6703" y="21486"/>
                  </a:lnTo>
                  <a:lnTo>
                    <a:pt x="6850" y="23849"/>
                  </a:lnTo>
                  <a:lnTo>
                    <a:pt x="7013" y="28591"/>
                  </a:lnTo>
                  <a:lnTo>
                    <a:pt x="7105" y="37840"/>
                  </a:lnTo>
                  <a:lnTo>
                    <a:pt x="7118" y="41896"/>
                  </a:lnTo>
                  <a:lnTo>
                    <a:pt x="7921" y="45393"/>
                  </a:lnTo>
                  <a:lnTo>
                    <a:pt x="9249" y="48518"/>
                  </a:lnTo>
                  <a:lnTo>
                    <a:pt x="10929" y="51395"/>
                  </a:lnTo>
                  <a:lnTo>
                    <a:pt x="12048" y="54901"/>
                  </a:lnTo>
                  <a:lnTo>
                    <a:pt x="12795" y="58826"/>
                  </a:lnTo>
                  <a:lnTo>
                    <a:pt x="13292" y="63030"/>
                  </a:lnTo>
                  <a:lnTo>
                    <a:pt x="14418" y="67420"/>
                  </a:lnTo>
                  <a:lnTo>
                    <a:pt x="15962" y="71934"/>
                  </a:lnTo>
                  <a:lnTo>
                    <a:pt x="17785" y="76531"/>
                  </a:lnTo>
                  <a:lnTo>
                    <a:pt x="19794" y="80389"/>
                  </a:lnTo>
                  <a:lnTo>
                    <a:pt x="21928" y="83756"/>
                  </a:lnTo>
                  <a:lnTo>
                    <a:pt x="24144" y="86793"/>
                  </a:lnTo>
                  <a:lnTo>
                    <a:pt x="25621" y="89612"/>
                  </a:lnTo>
                  <a:lnTo>
                    <a:pt x="26606" y="92285"/>
                  </a:lnTo>
                  <a:lnTo>
                    <a:pt x="27263" y="94861"/>
                  </a:lnTo>
                  <a:lnTo>
                    <a:pt x="28494" y="97372"/>
                  </a:lnTo>
                  <a:lnTo>
                    <a:pt x="30108" y="99840"/>
                  </a:lnTo>
                  <a:lnTo>
                    <a:pt x="31979" y="102278"/>
                  </a:lnTo>
                  <a:lnTo>
                    <a:pt x="34019" y="104698"/>
                  </a:lnTo>
                  <a:lnTo>
                    <a:pt x="36173" y="107105"/>
                  </a:lnTo>
                  <a:lnTo>
                    <a:pt x="38403" y="109503"/>
                  </a:lnTo>
                  <a:lnTo>
                    <a:pt x="39890" y="111896"/>
                  </a:lnTo>
                  <a:lnTo>
                    <a:pt x="40881" y="114285"/>
                  </a:lnTo>
                  <a:lnTo>
                    <a:pt x="41542" y="116671"/>
                  </a:lnTo>
                  <a:lnTo>
                    <a:pt x="42776" y="118262"/>
                  </a:lnTo>
                  <a:lnTo>
                    <a:pt x="44392" y="119323"/>
                  </a:lnTo>
                  <a:lnTo>
                    <a:pt x="46264" y="120030"/>
                  </a:lnTo>
                  <a:lnTo>
                    <a:pt x="47511" y="121295"/>
                  </a:lnTo>
                  <a:lnTo>
                    <a:pt x="48343" y="122932"/>
                  </a:lnTo>
                  <a:lnTo>
                    <a:pt x="50007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6"/>
            <p:cNvSpPr/>
            <p:nvPr/>
          </p:nvSpPr>
          <p:spPr>
            <a:xfrm>
              <a:off x="6122193" y="1678781"/>
              <a:ext cx="1" cy="14288"/>
            </a:xfrm>
            <a:custGeom>
              <a:avLst/>
              <a:gdLst/>
              <a:ahLst/>
              <a:cxnLst/>
              <a:rect l="0" t="0" r="0" b="0"/>
              <a:pathLst>
                <a:path w="1" h="14288">
                  <a:moveTo>
                    <a:pt x="0" y="14287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7"/>
            <p:cNvSpPr/>
            <p:nvPr/>
          </p:nvSpPr>
          <p:spPr>
            <a:xfrm>
              <a:off x="6193631" y="1750637"/>
              <a:ext cx="171451" cy="121026"/>
            </a:xfrm>
            <a:custGeom>
              <a:avLst/>
              <a:gdLst/>
              <a:ahLst/>
              <a:cxnLst/>
              <a:rect l="0" t="0" r="0" b="0"/>
              <a:pathLst>
                <a:path w="171451" h="121026">
                  <a:moveTo>
                    <a:pt x="0" y="21013"/>
                  </a:moveTo>
                  <a:lnTo>
                    <a:pt x="0" y="24805"/>
                  </a:lnTo>
                  <a:lnTo>
                    <a:pt x="794" y="25922"/>
                  </a:lnTo>
                  <a:lnTo>
                    <a:pt x="2117" y="26667"/>
                  </a:lnTo>
                  <a:lnTo>
                    <a:pt x="3792" y="27163"/>
                  </a:lnTo>
                  <a:lnTo>
                    <a:pt x="4910" y="28288"/>
                  </a:lnTo>
                  <a:lnTo>
                    <a:pt x="5654" y="29832"/>
                  </a:lnTo>
                  <a:lnTo>
                    <a:pt x="6151" y="31654"/>
                  </a:lnTo>
                  <a:lnTo>
                    <a:pt x="7275" y="33663"/>
                  </a:lnTo>
                  <a:lnTo>
                    <a:pt x="8819" y="35796"/>
                  </a:lnTo>
                  <a:lnTo>
                    <a:pt x="10642" y="38012"/>
                  </a:lnTo>
                  <a:lnTo>
                    <a:pt x="12651" y="40283"/>
                  </a:lnTo>
                  <a:lnTo>
                    <a:pt x="17000" y="44923"/>
                  </a:lnTo>
                  <a:lnTo>
                    <a:pt x="18477" y="47272"/>
                  </a:lnTo>
                  <a:lnTo>
                    <a:pt x="19461" y="49631"/>
                  </a:lnTo>
                  <a:lnTo>
                    <a:pt x="20118" y="51998"/>
                  </a:lnTo>
                  <a:lnTo>
                    <a:pt x="20555" y="55163"/>
                  </a:lnTo>
                  <a:lnTo>
                    <a:pt x="20848" y="58861"/>
                  </a:lnTo>
                  <a:lnTo>
                    <a:pt x="21172" y="66409"/>
                  </a:lnTo>
                  <a:lnTo>
                    <a:pt x="21316" y="72410"/>
                  </a:lnTo>
                  <a:lnTo>
                    <a:pt x="22148" y="75121"/>
                  </a:lnTo>
                  <a:lnTo>
                    <a:pt x="23496" y="77722"/>
                  </a:lnTo>
                  <a:lnTo>
                    <a:pt x="25189" y="80250"/>
                  </a:lnTo>
                  <a:lnTo>
                    <a:pt x="26318" y="82729"/>
                  </a:lnTo>
                  <a:lnTo>
                    <a:pt x="27070" y="85176"/>
                  </a:lnTo>
                  <a:lnTo>
                    <a:pt x="27572" y="87601"/>
                  </a:lnTo>
                  <a:lnTo>
                    <a:pt x="28700" y="90011"/>
                  </a:lnTo>
                  <a:lnTo>
                    <a:pt x="30246" y="92411"/>
                  </a:lnTo>
                  <a:lnTo>
                    <a:pt x="32070" y="94806"/>
                  </a:lnTo>
                  <a:lnTo>
                    <a:pt x="33286" y="97195"/>
                  </a:lnTo>
                  <a:lnTo>
                    <a:pt x="34097" y="99583"/>
                  </a:lnTo>
                  <a:lnTo>
                    <a:pt x="34638" y="101967"/>
                  </a:lnTo>
                  <a:lnTo>
                    <a:pt x="34998" y="104351"/>
                  </a:lnTo>
                  <a:lnTo>
                    <a:pt x="35238" y="106734"/>
                  </a:lnTo>
                  <a:lnTo>
                    <a:pt x="35398" y="109117"/>
                  </a:lnTo>
                  <a:lnTo>
                    <a:pt x="36299" y="110705"/>
                  </a:lnTo>
                  <a:lnTo>
                    <a:pt x="37693" y="111764"/>
                  </a:lnTo>
                  <a:lnTo>
                    <a:pt x="39416" y="112469"/>
                  </a:lnTo>
                  <a:lnTo>
                    <a:pt x="40565" y="113734"/>
                  </a:lnTo>
                  <a:lnTo>
                    <a:pt x="41331" y="115371"/>
                  </a:lnTo>
                  <a:lnTo>
                    <a:pt x="41841" y="117255"/>
                  </a:lnTo>
                  <a:lnTo>
                    <a:pt x="42975" y="118512"/>
                  </a:lnTo>
                  <a:lnTo>
                    <a:pt x="44525" y="119350"/>
                  </a:lnTo>
                  <a:lnTo>
                    <a:pt x="49964" y="121012"/>
                  </a:lnTo>
                  <a:lnTo>
                    <a:pt x="49978" y="121016"/>
                  </a:lnTo>
                  <a:lnTo>
                    <a:pt x="46205" y="117230"/>
                  </a:lnTo>
                  <a:lnTo>
                    <a:pt x="45091" y="115320"/>
                  </a:lnTo>
                  <a:lnTo>
                    <a:pt x="44348" y="113253"/>
                  </a:lnTo>
                  <a:lnTo>
                    <a:pt x="43853" y="111081"/>
                  </a:lnTo>
                  <a:lnTo>
                    <a:pt x="42729" y="108840"/>
                  </a:lnTo>
                  <a:lnTo>
                    <a:pt x="41186" y="106551"/>
                  </a:lnTo>
                  <a:lnTo>
                    <a:pt x="39364" y="104232"/>
                  </a:lnTo>
                  <a:lnTo>
                    <a:pt x="38149" y="101892"/>
                  </a:lnTo>
                  <a:lnTo>
                    <a:pt x="37339" y="99539"/>
                  </a:lnTo>
                  <a:lnTo>
                    <a:pt x="36799" y="97176"/>
                  </a:lnTo>
                  <a:lnTo>
                    <a:pt x="36438" y="94807"/>
                  </a:lnTo>
                  <a:lnTo>
                    <a:pt x="36199" y="92434"/>
                  </a:lnTo>
                  <a:lnTo>
                    <a:pt x="36039" y="90058"/>
                  </a:lnTo>
                  <a:lnTo>
                    <a:pt x="35932" y="86887"/>
                  </a:lnTo>
                  <a:lnTo>
                    <a:pt x="35761" y="72507"/>
                  </a:lnTo>
                  <a:lnTo>
                    <a:pt x="35747" y="69630"/>
                  </a:lnTo>
                  <a:lnTo>
                    <a:pt x="36531" y="66124"/>
                  </a:lnTo>
                  <a:lnTo>
                    <a:pt x="37847" y="62199"/>
                  </a:lnTo>
                  <a:lnTo>
                    <a:pt x="39519" y="57995"/>
                  </a:lnTo>
                  <a:lnTo>
                    <a:pt x="40634" y="53605"/>
                  </a:lnTo>
                  <a:lnTo>
                    <a:pt x="41377" y="49091"/>
                  </a:lnTo>
                  <a:lnTo>
                    <a:pt x="41872" y="44494"/>
                  </a:lnTo>
                  <a:lnTo>
                    <a:pt x="42996" y="40636"/>
                  </a:lnTo>
                  <a:lnTo>
                    <a:pt x="44539" y="37270"/>
                  </a:lnTo>
                  <a:lnTo>
                    <a:pt x="46361" y="34232"/>
                  </a:lnTo>
                  <a:lnTo>
                    <a:pt x="48370" y="31413"/>
                  </a:lnTo>
                  <a:lnTo>
                    <a:pt x="50503" y="28740"/>
                  </a:lnTo>
                  <a:lnTo>
                    <a:pt x="52719" y="26164"/>
                  </a:lnTo>
                  <a:lnTo>
                    <a:pt x="55783" y="23653"/>
                  </a:lnTo>
                  <a:lnTo>
                    <a:pt x="59414" y="21186"/>
                  </a:lnTo>
                  <a:lnTo>
                    <a:pt x="63421" y="18747"/>
                  </a:lnTo>
                  <a:lnTo>
                    <a:pt x="66888" y="16327"/>
                  </a:lnTo>
                  <a:lnTo>
                    <a:pt x="69992" y="13920"/>
                  </a:lnTo>
                  <a:lnTo>
                    <a:pt x="72854" y="11522"/>
                  </a:lnTo>
                  <a:lnTo>
                    <a:pt x="76351" y="9129"/>
                  </a:lnTo>
                  <a:lnTo>
                    <a:pt x="80269" y="6740"/>
                  </a:lnTo>
                  <a:lnTo>
                    <a:pt x="84469" y="4354"/>
                  </a:lnTo>
                  <a:lnTo>
                    <a:pt x="88063" y="2763"/>
                  </a:lnTo>
                  <a:lnTo>
                    <a:pt x="91252" y="1702"/>
                  </a:lnTo>
                  <a:lnTo>
                    <a:pt x="94172" y="995"/>
                  </a:lnTo>
                  <a:lnTo>
                    <a:pt x="96912" y="524"/>
                  </a:lnTo>
                  <a:lnTo>
                    <a:pt x="102074" y="0"/>
                  </a:lnTo>
                  <a:lnTo>
                    <a:pt x="104562" y="654"/>
                  </a:lnTo>
                  <a:lnTo>
                    <a:pt x="109443" y="3498"/>
                  </a:lnTo>
                  <a:lnTo>
                    <a:pt x="111855" y="5367"/>
                  </a:lnTo>
                  <a:lnTo>
                    <a:pt x="114258" y="7407"/>
                  </a:lnTo>
                  <a:lnTo>
                    <a:pt x="116653" y="9561"/>
                  </a:lnTo>
                  <a:lnTo>
                    <a:pt x="121431" y="14071"/>
                  </a:lnTo>
                  <a:lnTo>
                    <a:pt x="138111" y="30549"/>
                  </a:lnTo>
                  <a:lnTo>
                    <a:pt x="140493" y="33720"/>
                  </a:lnTo>
                  <a:lnTo>
                    <a:pt x="142874" y="37422"/>
                  </a:lnTo>
                  <a:lnTo>
                    <a:pt x="145256" y="41477"/>
                  </a:lnTo>
                  <a:lnTo>
                    <a:pt x="146844" y="44974"/>
                  </a:lnTo>
                  <a:lnTo>
                    <a:pt x="147902" y="48100"/>
                  </a:lnTo>
                  <a:lnTo>
                    <a:pt x="148607" y="50977"/>
                  </a:lnTo>
                  <a:lnTo>
                    <a:pt x="149872" y="53689"/>
                  </a:lnTo>
                  <a:lnTo>
                    <a:pt x="151508" y="56290"/>
                  </a:lnTo>
                  <a:lnTo>
                    <a:pt x="153393" y="58819"/>
                  </a:lnTo>
                  <a:lnTo>
                    <a:pt x="154650" y="62092"/>
                  </a:lnTo>
                  <a:lnTo>
                    <a:pt x="155487" y="65861"/>
                  </a:lnTo>
                  <a:lnTo>
                    <a:pt x="156045" y="69962"/>
                  </a:lnTo>
                  <a:lnTo>
                    <a:pt x="157211" y="73489"/>
                  </a:lnTo>
                  <a:lnTo>
                    <a:pt x="158782" y="76634"/>
                  </a:lnTo>
                  <a:lnTo>
                    <a:pt x="160624" y="79525"/>
                  </a:lnTo>
                  <a:lnTo>
                    <a:pt x="161851" y="82246"/>
                  </a:lnTo>
                  <a:lnTo>
                    <a:pt x="162670" y="84853"/>
                  </a:lnTo>
                  <a:lnTo>
                    <a:pt x="163215" y="87386"/>
                  </a:lnTo>
                  <a:lnTo>
                    <a:pt x="163579" y="89867"/>
                  </a:lnTo>
                  <a:lnTo>
                    <a:pt x="163821" y="92316"/>
                  </a:lnTo>
                  <a:lnTo>
                    <a:pt x="163983" y="94742"/>
                  </a:lnTo>
                  <a:lnTo>
                    <a:pt x="164091" y="97153"/>
                  </a:lnTo>
                  <a:lnTo>
                    <a:pt x="164210" y="101948"/>
                  </a:lnTo>
                  <a:lnTo>
                    <a:pt x="165036" y="104338"/>
                  </a:lnTo>
                  <a:lnTo>
                    <a:pt x="166380" y="106726"/>
                  </a:lnTo>
                  <a:lnTo>
                    <a:pt x="170449" y="112468"/>
                  </a:lnTo>
                  <a:lnTo>
                    <a:pt x="171005" y="115370"/>
                  </a:lnTo>
                  <a:lnTo>
                    <a:pt x="171450" y="121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8"/>
            <p:cNvSpPr/>
            <p:nvPr/>
          </p:nvSpPr>
          <p:spPr>
            <a:xfrm>
              <a:off x="6493695" y="1614790"/>
              <a:ext cx="228574" cy="249701"/>
            </a:xfrm>
            <a:custGeom>
              <a:avLst/>
              <a:gdLst/>
              <a:ahLst/>
              <a:cxnLst/>
              <a:rect l="0" t="0" r="0" b="0"/>
              <a:pathLst>
                <a:path w="228574" h="249701">
                  <a:moveTo>
                    <a:pt x="185711" y="56847"/>
                  </a:moveTo>
                  <a:lnTo>
                    <a:pt x="178862" y="56847"/>
                  </a:lnTo>
                  <a:lnTo>
                    <a:pt x="178593" y="50696"/>
                  </a:lnTo>
                  <a:lnTo>
                    <a:pt x="177790" y="50365"/>
                  </a:lnTo>
                  <a:lnTo>
                    <a:pt x="174783" y="49997"/>
                  </a:lnTo>
                  <a:lnTo>
                    <a:pt x="173663" y="49106"/>
                  </a:lnTo>
                  <a:lnTo>
                    <a:pt x="172916" y="47717"/>
                  </a:lnTo>
                  <a:lnTo>
                    <a:pt x="172087" y="44058"/>
                  </a:lnTo>
                  <a:lnTo>
                    <a:pt x="171719" y="39786"/>
                  </a:lnTo>
                  <a:lnTo>
                    <a:pt x="170826" y="38329"/>
                  </a:lnTo>
                  <a:lnTo>
                    <a:pt x="169437" y="37358"/>
                  </a:lnTo>
                  <a:lnTo>
                    <a:pt x="167719" y="36711"/>
                  </a:lnTo>
                  <a:lnTo>
                    <a:pt x="161506" y="32007"/>
                  </a:lnTo>
                  <a:lnTo>
                    <a:pt x="159256" y="30762"/>
                  </a:lnTo>
                  <a:lnTo>
                    <a:pt x="154638" y="29379"/>
                  </a:lnTo>
                  <a:lnTo>
                    <a:pt x="153089" y="28216"/>
                  </a:lnTo>
                  <a:lnTo>
                    <a:pt x="152057" y="26647"/>
                  </a:lnTo>
                  <a:lnTo>
                    <a:pt x="151369" y="24807"/>
                  </a:lnTo>
                  <a:lnTo>
                    <a:pt x="149322" y="22787"/>
                  </a:lnTo>
                  <a:lnTo>
                    <a:pt x="142815" y="18426"/>
                  </a:lnTo>
                  <a:lnTo>
                    <a:pt x="136749" y="15959"/>
                  </a:lnTo>
                  <a:lnTo>
                    <a:pt x="134019" y="15301"/>
                  </a:lnTo>
                  <a:lnTo>
                    <a:pt x="128870" y="12453"/>
                  </a:lnTo>
                  <a:lnTo>
                    <a:pt x="126386" y="10582"/>
                  </a:lnTo>
                  <a:lnTo>
                    <a:pt x="121508" y="8504"/>
                  </a:lnTo>
                  <a:lnTo>
                    <a:pt x="116696" y="7580"/>
                  </a:lnTo>
                  <a:lnTo>
                    <a:pt x="111910" y="7169"/>
                  </a:lnTo>
                  <a:lnTo>
                    <a:pt x="109523" y="6266"/>
                  </a:lnTo>
                  <a:lnTo>
                    <a:pt x="104754" y="3146"/>
                  </a:lnTo>
                  <a:lnTo>
                    <a:pt x="99988" y="1230"/>
                  </a:lnTo>
                  <a:lnTo>
                    <a:pt x="95225" y="378"/>
                  </a:lnTo>
                  <a:lnTo>
                    <a:pt x="90462" y="0"/>
                  </a:lnTo>
                  <a:lnTo>
                    <a:pt x="83582" y="1948"/>
                  </a:lnTo>
                  <a:lnTo>
                    <a:pt x="79525" y="3579"/>
                  </a:lnTo>
                  <a:lnTo>
                    <a:pt x="75233" y="4666"/>
                  </a:lnTo>
                  <a:lnTo>
                    <a:pt x="70784" y="5391"/>
                  </a:lnTo>
                  <a:lnTo>
                    <a:pt x="66230" y="5874"/>
                  </a:lnTo>
                  <a:lnTo>
                    <a:pt x="62400" y="6197"/>
                  </a:lnTo>
                  <a:lnTo>
                    <a:pt x="56030" y="6554"/>
                  </a:lnTo>
                  <a:lnTo>
                    <a:pt x="53219" y="7444"/>
                  </a:lnTo>
                  <a:lnTo>
                    <a:pt x="47980" y="10548"/>
                  </a:lnTo>
                  <a:lnTo>
                    <a:pt x="43006" y="14574"/>
                  </a:lnTo>
                  <a:lnTo>
                    <a:pt x="38148" y="19009"/>
                  </a:lnTo>
                  <a:lnTo>
                    <a:pt x="30952" y="25968"/>
                  </a:lnTo>
                  <a:lnTo>
                    <a:pt x="19026" y="37807"/>
                  </a:lnTo>
                  <a:lnTo>
                    <a:pt x="17438" y="40185"/>
                  </a:lnTo>
                  <a:lnTo>
                    <a:pt x="15673" y="44944"/>
                  </a:lnTo>
                  <a:lnTo>
                    <a:pt x="12772" y="51821"/>
                  </a:lnTo>
                  <a:lnTo>
                    <a:pt x="9630" y="59376"/>
                  </a:lnTo>
                  <a:lnTo>
                    <a:pt x="8234" y="65379"/>
                  </a:lnTo>
                  <a:lnTo>
                    <a:pt x="7613" y="70693"/>
                  </a:lnTo>
                  <a:lnTo>
                    <a:pt x="7448" y="73222"/>
                  </a:lnTo>
                  <a:lnTo>
                    <a:pt x="5147" y="80264"/>
                  </a:lnTo>
                  <a:lnTo>
                    <a:pt x="2273" y="87892"/>
                  </a:lnTo>
                  <a:lnTo>
                    <a:pt x="995" y="93928"/>
                  </a:lnTo>
                  <a:lnTo>
                    <a:pt x="427" y="99257"/>
                  </a:lnTo>
                  <a:lnTo>
                    <a:pt x="175" y="105064"/>
                  </a:lnTo>
                  <a:lnTo>
                    <a:pt x="0" y="122502"/>
                  </a:lnTo>
                  <a:lnTo>
                    <a:pt x="2102" y="129948"/>
                  </a:lnTo>
                  <a:lnTo>
                    <a:pt x="3774" y="134156"/>
                  </a:lnTo>
                  <a:lnTo>
                    <a:pt x="5631" y="140948"/>
                  </a:lnTo>
                  <a:lnTo>
                    <a:pt x="6457" y="147407"/>
                  </a:lnTo>
                  <a:lnTo>
                    <a:pt x="6677" y="151351"/>
                  </a:lnTo>
                  <a:lnTo>
                    <a:pt x="6921" y="159174"/>
                  </a:lnTo>
                  <a:lnTo>
                    <a:pt x="7030" y="165297"/>
                  </a:lnTo>
                  <a:lnTo>
                    <a:pt x="7853" y="168040"/>
                  </a:lnTo>
                  <a:lnTo>
                    <a:pt x="10883" y="173206"/>
                  </a:lnTo>
                  <a:lnTo>
                    <a:pt x="12760" y="180264"/>
                  </a:lnTo>
                  <a:lnTo>
                    <a:pt x="13261" y="184369"/>
                  </a:lnTo>
                  <a:lnTo>
                    <a:pt x="14388" y="187899"/>
                  </a:lnTo>
                  <a:lnTo>
                    <a:pt x="17757" y="193938"/>
                  </a:lnTo>
                  <a:lnTo>
                    <a:pt x="21900" y="199268"/>
                  </a:lnTo>
                  <a:lnTo>
                    <a:pt x="24116" y="201801"/>
                  </a:lnTo>
                  <a:lnTo>
                    <a:pt x="25593" y="204283"/>
                  </a:lnTo>
                  <a:lnTo>
                    <a:pt x="27235" y="209157"/>
                  </a:lnTo>
                  <a:lnTo>
                    <a:pt x="30081" y="216086"/>
                  </a:lnTo>
                  <a:lnTo>
                    <a:pt x="31952" y="220156"/>
                  </a:lnTo>
                  <a:lnTo>
                    <a:pt x="33992" y="222870"/>
                  </a:lnTo>
                  <a:lnTo>
                    <a:pt x="36146" y="224679"/>
                  </a:lnTo>
                  <a:lnTo>
                    <a:pt x="40657" y="227483"/>
                  </a:lnTo>
                  <a:lnTo>
                    <a:pt x="45307" y="231375"/>
                  </a:lnTo>
                  <a:lnTo>
                    <a:pt x="47658" y="232730"/>
                  </a:lnTo>
                  <a:lnTo>
                    <a:pt x="54760" y="235431"/>
                  </a:lnTo>
                  <a:lnTo>
                    <a:pt x="59512" y="238876"/>
                  </a:lnTo>
                  <a:lnTo>
                    <a:pt x="62685" y="240112"/>
                  </a:lnTo>
                  <a:lnTo>
                    <a:pt x="66387" y="240936"/>
                  </a:lnTo>
                  <a:lnTo>
                    <a:pt x="70443" y="241486"/>
                  </a:lnTo>
                  <a:lnTo>
                    <a:pt x="77066" y="244213"/>
                  </a:lnTo>
                  <a:lnTo>
                    <a:pt x="79944" y="246051"/>
                  </a:lnTo>
                  <a:lnTo>
                    <a:pt x="83450" y="247277"/>
                  </a:lnTo>
                  <a:lnTo>
                    <a:pt x="87374" y="248094"/>
                  </a:lnTo>
                  <a:lnTo>
                    <a:pt x="91578" y="248639"/>
                  </a:lnTo>
                  <a:lnTo>
                    <a:pt x="95968" y="249002"/>
                  </a:lnTo>
                  <a:lnTo>
                    <a:pt x="100483" y="249244"/>
                  </a:lnTo>
                  <a:lnTo>
                    <a:pt x="112304" y="249585"/>
                  </a:lnTo>
                  <a:lnTo>
                    <a:pt x="127202" y="249700"/>
                  </a:lnTo>
                  <a:lnTo>
                    <a:pt x="131623" y="248916"/>
                  </a:lnTo>
                  <a:lnTo>
                    <a:pt x="136159" y="247599"/>
                  </a:lnTo>
                  <a:lnTo>
                    <a:pt x="140770" y="245928"/>
                  </a:lnTo>
                  <a:lnTo>
                    <a:pt x="145431" y="244813"/>
                  </a:lnTo>
                  <a:lnTo>
                    <a:pt x="150127" y="244070"/>
                  </a:lnTo>
                  <a:lnTo>
                    <a:pt x="154844" y="243575"/>
                  </a:lnTo>
                  <a:lnTo>
                    <a:pt x="159577" y="243245"/>
                  </a:lnTo>
                  <a:lnTo>
                    <a:pt x="164320" y="243025"/>
                  </a:lnTo>
                  <a:lnTo>
                    <a:pt x="169068" y="242878"/>
                  </a:lnTo>
                  <a:lnTo>
                    <a:pt x="173822" y="241986"/>
                  </a:lnTo>
                  <a:lnTo>
                    <a:pt x="178579" y="240598"/>
                  </a:lnTo>
                  <a:lnTo>
                    <a:pt x="183337" y="238879"/>
                  </a:lnTo>
                  <a:lnTo>
                    <a:pt x="187304" y="237733"/>
                  </a:lnTo>
                  <a:lnTo>
                    <a:pt x="193827" y="236459"/>
                  </a:lnTo>
                  <a:lnTo>
                    <a:pt x="199372" y="235894"/>
                  </a:lnTo>
                  <a:lnTo>
                    <a:pt x="201962" y="235743"/>
                  </a:lnTo>
                  <a:lnTo>
                    <a:pt x="204482" y="234848"/>
                  </a:lnTo>
                  <a:lnTo>
                    <a:pt x="209400" y="231738"/>
                  </a:lnTo>
                  <a:lnTo>
                    <a:pt x="214231" y="229826"/>
                  </a:lnTo>
                  <a:lnTo>
                    <a:pt x="220007" y="228599"/>
                  </a:lnTo>
                  <a:lnTo>
                    <a:pt x="226897" y="222683"/>
                  </a:lnTo>
                  <a:lnTo>
                    <a:pt x="228572" y="221155"/>
                  </a:lnTo>
                  <a:lnTo>
                    <a:pt x="228573" y="2211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9"/>
            <p:cNvSpPr/>
            <p:nvPr/>
          </p:nvSpPr>
          <p:spPr>
            <a:xfrm>
              <a:off x="4387289" y="2736056"/>
              <a:ext cx="48972" cy="49909"/>
            </a:xfrm>
            <a:custGeom>
              <a:avLst/>
              <a:gdLst/>
              <a:ahLst/>
              <a:cxnLst/>
              <a:rect l="0" t="0" r="0" b="0"/>
              <a:pathLst>
                <a:path w="48972" h="49909">
                  <a:moveTo>
                    <a:pt x="41836" y="0"/>
                  </a:moveTo>
                  <a:lnTo>
                    <a:pt x="48685" y="6849"/>
                  </a:lnTo>
                  <a:lnTo>
                    <a:pt x="48783" y="7741"/>
                  </a:lnTo>
                  <a:lnTo>
                    <a:pt x="48848" y="9130"/>
                  </a:lnTo>
                  <a:lnTo>
                    <a:pt x="48921" y="12789"/>
                  </a:lnTo>
                  <a:lnTo>
                    <a:pt x="48971" y="23929"/>
                  </a:lnTo>
                  <a:lnTo>
                    <a:pt x="48180" y="26271"/>
                  </a:lnTo>
                  <a:lnTo>
                    <a:pt x="46859" y="28626"/>
                  </a:lnTo>
                  <a:lnTo>
                    <a:pt x="45185" y="30990"/>
                  </a:lnTo>
                  <a:lnTo>
                    <a:pt x="43274" y="32567"/>
                  </a:lnTo>
                  <a:lnTo>
                    <a:pt x="41207" y="33617"/>
                  </a:lnTo>
                  <a:lnTo>
                    <a:pt x="39035" y="34318"/>
                  </a:lnTo>
                  <a:lnTo>
                    <a:pt x="37587" y="35578"/>
                  </a:lnTo>
                  <a:lnTo>
                    <a:pt x="36623" y="37213"/>
                  </a:lnTo>
                  <a:lnTo>
                    <a:pt x="35979" y="39096"/>
                  </a:lnTo>
                  <a:lnTo>
                    <a:pt x="34756" y="40351"/>
                  </a:lnTo>
                  <a:lnTo>
                    <a:pt x="33147" y="41188"/>
                  </a:lnTo>
                  <a:lnTo>
                    <a:pt x="31281" y="41746"/>
                  </a:lnTo>
                  <a:lnTo>
                    <a:pt x="29243" y="42912"/>
                  </a:lnTo>
                  <a:lnTo>
                    <a:pt x="27091" y="44483"/>
                  </a:lnTo>
                  <a:lnTo>
                    <a:pt x="21725" y="48915"/>
                  </a:lnTo>
                  <a:lnTo>
                    <a:pt x="20491" y="49279"/>
                  </a:lnTo>
                  <a:lnTo>
                    <a:pt x="18875" y="49521"/>
                  </a:lnTo>
                  <a:lnTo>
                    <a:pt x="17003" y="49683"/>
                  </a:lnTo>
                  <a:lnTo>
                    <a:pt x="14962" y="48997"/>
                  </a:lnTo>
                  <a:lnTo>
                    <a:pt x="12807" y="47746"/>
                  </a:lnTo>
                  <a:lnTo>
                    <a:pt x="6508" y="43148"/>
                  </a:lnTo>
                  <a:lnTo>
                    <a:pt x="6378" y="42259"/>
                  </a:lnTo>
                  <a:lnTo>
                    <a:pt x="6291" y="40873"/>
                  </a:lnTo>
                  <a:lnTo>
                    <a:pt x="6151" y="36737"/>
                  </a:lnTo>
                  <a:lnTo>
                    <a:pt x="6120" y="25865"/>
                  </a:lnTo>
                  <a:lnTo>
                    <a:pt x="6912" y="23593"/>
                  </a:lnTo>
                  <a:lnTo>
                    <a:pt x="8235" y="21285"/>
                  </a:lnTo>
                  <a:lnTo>
                    <a:pt x="12268" y="15669"/>
                  </a:lnTo>
                  <a:lnTo>
                    <a:pt x="13393" y="14415"/>
                  </a:lnTo>
                  <a:lnTo>
                    <a:pt x="16759" y="10905"/>
                  </a:lnTo>
                  <a:lnTo>
                    <a:pt x="18768" y="9651"/>
                  </a:lnTo>
                  <a:lnTo>
                    <a:pt x="20901" y="8815"/>
                  </a:lnTo>
                  <a:lnTo>
                    <a:pt x="23117" y="8258"/>
                  </a:lnTo>
                  <a:lnTo>
                    <a:pt x="25388" y="7886"/>
                  </a:lnTo>
                  <a:lnTo>
                    <a:pt x="27695" y="7639"/>
                  </a:lnTo>
                  <a:lnTo>
                    <a:pt x="30028" y="7474"/>
                  </a:lnTo>
                  <a:lnTo>
                    <a:pt x="32376" y="7364"/>
                  </a:lnTo>
                  <a:lnTo>
                    <a:pt x="37102" y="7241"/>
                  </a:lnTo>
                  <a:lnTo>
                    <a:pt x="38680" y="8002"/>
                  </a:lnTo>
                  <a:lnTo>
                    <a:pt x="39732" y="9304"/>
                  </a:lnTo>
                  <a:lnTo>
                    <a:pt x="40433" y="10965"/>
                  </a:lnTo>
                  <a:lnTo>
                    <a:pt x="40901" y="12866"/>
                  </a:lnTo>
                  <a:lnTo>
                    <a:pt x="41212" y="14927"/>
                  </a:lnTo>
                  <a:lnTo>
                    <a:pt x="41713" y="20146"/>
                  </a:lnTo>
                  <a:lnTo>
                    <a:pt x="41753" y="21368"/>
                  </a:lnTo>
                  <a:lnTo>
                    <a:pt x="41819" y="29033"/>
                  </a:lnTo>
                  <a:lnTo>
                    <a:pt x="41832" y="38190"/>
                  </a:lnTo>
                  <a:lnTo>
                    <a:pt x="41040" y="39748"/>
                  </a:lnTo>
                  <a:lnTo>
                    <a:pt x="39717" y="40786"/>
                  </a:lnTo>
                  <a:lnTo>
                    <a:pt x="38042" y="41478"/>
                  </a:lnTo>
                  <a:lnTo>
                    <a:pt x="36132" y="42733"/>
                  </a:lnTo>
                  <a:lnTo>
                    <a:pt x="34064" y="44364"/>
                  </a:lnTo>
                  <a:lnTo>
                    <a:pt x="31892" y="46244"/>
                  </a:lnTo>
                  <a:lnTo>
                    <a:pt x="29651" y="47498"/>
                  </a:lnTo>
                  <a:lnTo>
                    <a:pt x="27362" y="48334"/>
                  </a:lnTo>
                  <a:lnTo>
                    <a:pt x="21779" y="49676"/>
                  </a:lnTo>
                  <a:lnTo>
                    <a:pt x="20527" y="49786"/>
                  </a:lnTo>
                  <a:lnTo>
                    <a:pt x="18899" y="49859"/>
                  </a:lnTo>
                  <a:lnTo>
                    <a:pt x="17020" y="49908"/>
                  </a:lnTo>
                  <a:lnTo>
                    <a:pt x="14973" y="49147"/>
                  </a:lnTo>
                  <a:lnTo>
                    <a:pt x="12814" y="47846"/>
                  </a:lnTo>
                  <a:lnTo>
                    <a:pt x="7440" y="43847"/>
                  </a:lnTo>
                  <a:lnTo>
                    <a:pt x="6999" y="42725"/>
                  </a:lnTo>
                  <a:lnTo>
                    <a:pt x="6705" y="41183"/>
                  </a:lnTo>
                  <a:lnTo>
                    <a:pt x="6509" y="39362"/>
                  </a:lnTo>
                  <a:lnTo>
                    <a:pt x="5584" y="38147"/>
                  </a:lnTo>
                  <a:lnTo>
                    <a:pt x="4174" y="37338"/>
                  </a:lnTo>
                  <a:lnTo>
                    <a:pt x="2441" y="36798"/>
                  </a:lnTo>
                  <a:lnTo>
                    <a:pt x="1285" y="35644"/>
                  </a:lnTo>
                  <a:lnTo>
                    <a:pt x="514" y="34082"/>
                  </a:lnTo>
                  <a:lnTo>
                    <a:pt x="0" y="32246"/>
                  </a:lnTo>
                  <a:lnTo>
                    <a:pt x="452" y="31022"/>
                  </a:lnTo>
                  <a:lnTo>
                    <a:pt x="1546" y="30207"/>
                  </a:lnTo>
                  <a:lnTo>
                    <a:pt x="3070" y="29663"/>
                  </a:lnTo>
                  <a:lnTo>
                    <a:pt x="4085" y="28506"/>
                  </a:lnTo>
                  <a:lnTo>
                    <a:pt x="4763" y="26942"/>
                  </a:lnTo>
                  <a:lnTo>
                    <a:pt x="6117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0"/>
            <p:cNvSpPr/>
            <p:nvPr/>
          </p:nvSpPr>
          <p:spPr>
            <a:xfrm>
              <a:off x="4529174" y="2578902"/>
              <a:ext cx="164270" cy="192874"/>
            </a:xfrm>
            <a:custGeom>
              <a:avLst/>
              <a:gdLst/>
              <a:ahLst/>
              <a:cxnLst/>
              <a:rect l="0" t="0" r="0" b="0"/>
              <a:pathLst>
                <a:path w="164270" h="192874">
                  <a:moveTo>
                    <a:pt x="142838" y="49998"/>
                  </a:moveTo>
                  <a:lnTo>
                    <a:pt x="142838" y="46205"/>
                  </a:lnTo>
                  <a:lnTo>
                    <a:pt x="142044" y="45088"/>
                  </a:lnTo>
                  <a:lnTo>
                    <a:pt x="140721" y="44343"/>
                  </a:lnTo>
                  <a:lnTo>
                    <a:pt x="139046" y="43847"/>
                  </a:lnTo>
                  <a:lnTo>
                    <a:pt x="137928" y="42722"/>
                  </a:lnTo>
                  <a:lnTo>
                    <a:pt x="137184" y="41178"/>
                  </a:lnTo>
                  <a:lnTo>
                    <a:pt x="136687" y="39356"/>
                  </a:lnTo>
                  <a:lnTo>
                    <a:pt x="134019" y="35214"/>
                  </a:lnTo>
                  <a:lnTo>
                    <a:pt x="129631" y="29879"/>
                  </a:lnTo>
                  <a:lnTo>
                    <a:pt x="125079" y="25163"/>
                  </a:lnTo>
                  <a:lnTo>
                    <a:pt x="118702" y="18738"/>
                  </a:lnTo>
                  <a:lnTo>
                    <a:pt x="117223" y="16458"/>
                  </a:lnTo>
                  <a:lnTo>
                    <a:pt x="115578" y="11808"/>
                  </a:lnTo>
                  <a:lnTo>
                    <a:pt x="114346" y="10250"/>
                  </a:lnTo>
                  <a:lnTo>
                    <a:pt x="112731" y="9212"/>
                  </a:lnTo>
                  <a:lnTo>
                    <a:pt x="108026" y="7264"/>
                  </a:lnTo>
                  <a:lnTo>
                    <a:pt x="100643" y="3753"/>
                  </a:lnTo>
                  <a:lnTo>
                    <a:pt x="97245" y="2499"/>
                  </a:lnTo>
                  <a:lnTo>
                    <a:pt x="94187" y="1663"/>
                  </a:lnTo>
                  <a:lnTo>
                    <a:pt x="91354" y="1106"/>
                  </a:lnTo>
                  <a:lnTo>
                    <a:pt x="88672" y="734"/>
                  </a:lnTo>
                  <a:lnTo>
                    <a:pt x="83575" y="321"/>
                  </a:lnTo>
                  <a:lnTo>
                    <a:pt x="80310" y="211"/>
                  </a:lnTo>
                  <a:lnTo>
                    <a:pt x="68132" y="56"/>
                  </a:lnTo>
                  <a:lnTo>
                    <a:pt x="48882" y="0"/>
                  </a:lnTo>
                  <a:lnTo>
                    <a:pt x="45276" y="791"/>
                  </a:lnTo>
                  <a:lnTo>
                    <a:pt x="41284" y="2112"/>
                  </a:lnTo>
                  <a:lnTo>
                    <a:pt x="37036" y="3786"/>
                  </a:lnTo>
                  <a:lnTo>
                    <a:pt x="33409" y="5696"/>
                  </a:lnTo>
                  <a:lnTo>
                    <a:pt x="30198" y="7763"/>
                  </a:lnTo>
                  <a:lnTo>
                    <a:pt x="27264" y="9935"/>
                  </a:lnTo>
                  <a:lnTo>
                    <a:pt x="24513" y="11383"/>
                  </a:lnTo>
                  <a:lnTo>
                    <a:pt x="21886" y="12348"/>
                  </a:lnTo>
                  <a:lnTo>
                    <a:pt x="19341" y="12992"/>
                  </a:lnTo>
                  <a:lnTo>
                    <a:pt x="14396" y="15823"/>
                  </a:lnTo>
                  <a:lnTo>
                    <a:pt x="9553" y="19728"/>
                  </a:lnTo>
                  <a:lnTo>
                    <a:pt x="4755" y="24109"/>
                  </a:lnTo>
                  <a:lnTo>
                    <a:pt x="3157" y="26388"/>
                  </a:lnTo>
                  <a:lnTo>
                    <a:pt x="1383" y="31038"/>
                  </a:lnTo>
                  <a:lnTo>
                    <a:pt x="594" y="35750"/>
                  </a:lnTo>
                  <a:lnTo>
                    <a:pt x="243" y="40491"/>
                  </a:lnTo>
                  <a:lnTo>
                    <a:pt x="88" y="45243"/>
                  </a:lnTo>
                  <a:lnTo>
                    <a:pt x="0" y="56173"/>
                  </a:lnTo>
                  <a:lnTo>
                    <a:pt x="782" y="59671"/>
                  </a:lnTo>
                  <a:lnTo>
                    <a:pt x="4880" y="68386"/>
                  </a:lnTo>
                  <a:lnTo>
                    <a:pt x="6117" y="73516"/>
                  </a:lnTo>
                  <a:lnTo>
                    <a:pt x="8784" y="78442"/>
                  </a:lnTo>
                  <a:lnTo>
                    <a:pt x="10606" y="80867"/>
                  </a:lnTo>
                  <a:lnTo>
                    <a:pt x="12615" y="82483"/>
                  </a:lnTo>
                  <a:lnTo>
                    <a:pt x="14747" y="83561"/>
                  </a:lnTo>
                  <a:lnTo>
                    <a:pt x="16963" y="84279"/>
                  </a:lnTo>
                  <a:lnTo>
                    <a:pt x="20028" y="85552"/>
                  </a:lnTo>
                  <a:lnTo>
                    <a:pt x="23658" y="87194"/>
                  </a:lnTo>
                  <a:lnTo>
                    <a:pt x="27666" y="89083"/>
                  </a:lnTo>
                  <a:lnTo>
                    <a:pt x="31132" y="90342"/>
                  </a:lnTo>
                  <a:lnTo>
                    <a:pt x="34236" y="91181"/>
                  </a:lnTo>
                  <a:lnTo>
                    <a:pt x="37099" y="91741"/>
                  </a:lnTo>
                  <a:lnTo>
                    <a:pt x="40595" y="92114"/>
                  </a:lnTo>
                  <a:lnTo>
                    <a:pt x="44514" y="92363"/>
                  </a:lnTo>
                  <a:lnTo>
                    <a:pt x="48714" y="92528"/>
                  </a:lnTo>
                  <a:lnTo>
                    <a:pt x="53101" y="91845"/>
                  </a:lnTo>
                  <a:lnTo>
                    <a:pt x="57613" y="90596"/>
                  </a:lnTo>
                  <a:lnTo>
                    <a:pt x="62209" y="88969"/>
                  </a:lnTo>
                  <a:lnTo>
                    <a:pt x="66860" y="87091"/>
                  </a:lnTo>
                  <a:lnTo>
                    <a:pt x="71549" y="85045"/>
                  </a:lnTo>
                  <a:lnTo>
                    <a:pt x="80992" y="80656"/>
                  </a:lnTo>
                  <a:lnTo>
                    <a:pt x="90480" y="76059"/>
                  </a:lnTo>
                  <a:lnTo>
                    <a:pt x="94439" y="73722"/>
                  </a:lnTo>
                  <a:lnTo>
                    <a:pt x="97872" y="71370"/>
                  </a:lnTo>
                  <a:lnTo>
                    <a:pt x="100955" y="69008"/>
                  </a:lnTo>
                  <a:lnTo>
                    <a:pt x="103803" y="66640"/>
                  </a:lnTo>
                  <a:lnTo>
                    <a:pt x="106496" y="64268"/>
                  </a:lnTo>
                  <a:lnTo>
                    <a:pt x="109085" y="61892"/>
                  </a:lnTo>
                  <a:lnTo>
                    <a:pt x="112399" y="59515"/>
                  </a:lnTo>
                  <a:lnTo>
                    <a:pt x="116195" y="57136"/>
                  </a:lnTo>
                  <a:lnTo>
                    <a:pt x="120314" y="54757"/>
                  </a:lnTo>
                  <a:lnTo>
                    <a:pt x="123059" y="52376"/>
                  </a:lnTo>
                  <a:lnTo>
                    <a:pt x="124889" y="49996"/>
                  </a:lnTo>
                  <a:lnTo>
                    <a:pt x="126110" y="47615"/>
                  </a:lnTo>
                  <a:lnTo>
                    <a:pt x="127717" y="46028"/>
                  </a:lnTo>
                  <a:lnTo>
                    <a:pt x="129583" y="44970"/>
                  </a:lnTo>
                  <a:lnTo>
                    <a:pt x="131620" y="44265"/>
                  </a:lnTo>
                  <a:lnTo>
                    <a:pt x="132978" y="43000"/>
                  </a:lnTo>
                  <a:lnTo>
                    <a:pt x="133884" y="41364"/>
                  </a:lnTo>
                  <a:lnTo>
                    <a:pt x="135337" y="36827"/>
                  </a:lnTo>
                  <a:lnTo>
                    <a:pt x="135624" y="31021"/>
                  </a:lnTo>
                  <a:lnTo>
                    <a:pt x="135692" y="28662"/>
                  </a:lnTo>
                  <a:lnTo>
                    <a:pt x="131901" y="32387"/>
                  </a:lnTo>
                  <a:lnTo>
                    <a:pt x="130784" y="34288"/>
                  </a:lnTo>
                  <a:lnTo>
                    <a:pt x="129543" y="38518"/>
                  </a:lnTo>
                  <a:lnTo>
                    <a:pt x="128992" y="43043"/>
                  </a:lnTo>
                  <a:lnTo>
                    <a:pt x="128747" y="47701"/>
                  </a:lnTo>
                  <a:lnTo>
                    <a:pt x="128638" y="52416"/>
                  </a:lnTo>
                  <a:lnTo>
                    <a:pt x="128558" y="72820"/>
                  </a:lnTo>
                  <a:lnTo>
                    <a:pt x="129349" y="76325"/>
                  </a:lnTo>
                  <a:lnTo>
                    <a:pt x="130671" y="80250"/>
                  </a:lnTo>
                  <a:lnTo>
                    <a:pt x="132345" y="84453"/>
                  </a:lnTo>
                  <a:lnTo>
                    <a:pt x="133461" y="88843"/>
                  </a:lnTo>
                  <a:lnTo>
                    <a:pt x="134206" y="93357"/>
                  </a:lnTo>
                  <a:lnTo>
                    <a:pt x="134702" y="97954"/>
                  </a:lnTo>
                  <a:lnTo>
                    <a:pt x="135826" y="102606"/>
                  </a:lnTo>
                  <a:lnTo>
                    <a:pt x="137370" y="107295"/>
                  </a:lnTo>
                  <a:lnTo>
                    <a:pt x="139192" y="112008"/>
                  </a:lnTo>
                  <a:lnTo>
                    <a:pt x="140408" y="116738"/>
                  </a:lnTo>
                  <a:lnTo>
                    <a:pt x="141218" y="121479"/>
                  </a:lnTo>
                  <a:lnTo>
                    <a:pt x="141758" y="126227"/>
                  </a:lnTo>
                  <a:lnTo>
                    <a:pt x="142118" y="130186"/>
                  </a:lnTo>
                  <a:lnTo>
                    <a:pt x="142358" y="133619"/>
                  </a:lnTo>
                  <a:lnTo>
                    <a:pt x="142518" y="136701"/>
                  </a:lnTo>
                  <a:lnTo>
                    <a:pt x="143418" y="139550"/>
                  </a:lnTo>
                  <a:lnTo>
                    <a:pt x="146536" y="144832"/>
                  </a:lnTo>
                  <a:lnTo>
                    <a:pt x="148450" y="149825"/>
                  </a:lnTo>
                  <a:lnTo>
                    <a:pt x="149301" y="155484"/>
                  </a:lnTo>
                  <a:lnTo>
                    <a:pt x="149528" y="159216"/>
                  </a:lnTo>
                  <a:lnTo>
                    <a:pt x="149679" y="163291"/>
                  </a:lnTo>
                  <a:lnTo>
                    <a:pt x="150574" y="166801"/>
                  </a:lnTo>
                  <a:lnTo>
                    <a:pt x="153685" y="172819"/>
                  </a:lnTo>
                  <a:lnTo>
                    <a:pt x="155597" y="178139"/>
                  </a:lnTo>
                  <a:lnTo>
                    <a:pt x="156823" y="184229"/>
                  </a:lnTo>
                  <a:lnTo>
                    <a:pt x="157036" y="189077"/>
                  </a:lnTo>
                  <a:lnTo>
                    <a:pt x="157860" y="190342"/>
                  </a:lnTo>
                  <a:lnTo>
                    <a:pt x="159203" y="191186"/>
                  </a:lnTo>
                  <a:lnTo>
                    <a:pt x="164269" y="1928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1"/>
            <p:cNvSpPr/>
            <p:nvPr/>
          </p:nvSpPr>
          <p:spPr>
            <a:xfrm>
              <a:off x="4743551" y="2565720"/>
              <a:ext cx="128487" cy="184624"/>
            </a:xfrm>
            <a:custGeom>
              <a:avLst/>
              <a:gdLst/>
              <a:ahLst/>
              <a:cxnLst/>
              <a:rect l="0" t="0" r="0" b="0"/>
              <a:pathLst>
                <a:path w="128487" h="184624">
                  <a:moveTo>
                    <a:pt x="78480" y="34605"/>
                  </a:moveTo>
                  <a:lnTo>
                    <a:pt x="82272" y="34605"/>
                  </a:lnTo>
                  <a:lnTo>
                    <a:pt x="83390" y="33811"/>
                  </a:lnTo>
                  <a:lnTo>
                    <a:pt x="84134" y="32488"/>
                  </a:lnTo>
                  <a:lnTo>
                    <a:pt x="85329" y="28454"/>
                  </a:lnTo>
                  <a:lnTo>
                    <a:pt x="85536" y="23963"/>
                  </a:lnTo>
                  <a:lnTo>
                    <a:pt x="85616" y="10694"/>
                  </a:lnTo>
                  <a:lnTo>
                    <a:pt x="84825" y="9139"/>
                  </a:lnTo>
                  <a:lnTo>
                    <a:pt x="83503" y="8103"/>
                  </a:lnTo>
                  <a:lnTo>
                    <a:pt x="81829" y="7412"/>
                  </a:lnTo>
                  <a:lnTo>
                    <a:pt x="77852" y="4527"/>
                  </a:lnTo>
                  <a:lnTo>
                    <a:pt x="72623" y="0"/>
                  </a:lnTo>
                  <a:lnTo>
                    <a:pt x="70607" y="422"/>
                  </a:lnTo>
                  <a:lnTo>
                    <a:pt x="67675" y="1498"/>
                  </a:lnTo>
                  <a:lnTo>
                    <a:pt x="64133" y="3008"/>
                  </a:lnTo>
                  <a:lnTo>
                    <a:pt x="60977" y="4015"/>
                  </a:lnTo>
                  <a:lnTo>
                    <a:pt x="58081" y="4687"/>
                  </a:lnTo>
                  <a:lnTo>
                    <a:pt x="55355" y="5134"/>
                  </a:lnTo>
                  <a:lnTo>
                    <a:pt x="52744" y="6227"/>
                  </a:lnTo>
                  <a:lnTo>
                    <a:pt x="50211" y="7748"/>
                  </a:lnTo>
                  <a:lnTo>
                    <a:pt x="47727" y="9557"/>
                  </a:lnTo>
                  <a:lnTo>
                    <a:pt x="44485" y="11556"/>
                  </a:lnTo>
                  <a:lnTo>
                    <a:pt x="40735" y="13683"/>
                  </a:lnTo>
                  <a:lnTo>
                    <a:pt x="32336" y="18162"/>
                  </a:lnTo>
                  <a:lnTo>
                    <a:pt x="23311" y="22799"/>
                  </a:lnTo>
                  <a:lnTo>
                    <a:pt x="19475" y="25147"/>
                  </a:lnTo>
                  <a:lnTo>
                    <a:pt x="16125" y="27506"/>
                  </a:lnTo>
                  <a:lnTo>
                    <a:pt x="13097" y="29872"/>
                  </a:lnTo>
                  <a:lnTo>
                    <a:pt x="11079" y="33037"/>
                  </a:lnTo>
                  <a:lnTo>
                    <a:pt x="9734" y="36734"/>
                  </a:lnTo>
                  <a:lnTo>
                    <a:pt x="8836" y="40787"/>
                  </a:lnTo>
                  <a:lnTo>
                    <a:pt x="7445" y="44282"/>
                  </a:lnTo>
                  <a:lnTo>
                    <a:pt x="5723" y="47406"/>
                  </a:lnTo>
                  <a:lnTo>
                    <a:pt x="3782" y="50283"/>
                  </a:lnTo>
                  <a:lnTo>
                    <a:pt x="1624" y="55596"/>
                  </a:lnTo>
                  <a:lnTo>
                    <a:pt x="666" y="60603"/>
                  </a:lnTo>
                  <a:lnTo>
                    <a:pt x="240" y="65474"/>
                  </a:lnTo>
                  <a:lnTo>
                    <a:pt x="126" y="68678"/>
                  </a:lnTo>
                  <a:lnTo>
                    <a:pt x="0" y="76471"/>
                  </a:lnTo>
                  <a:lnTo>
                    <a:pt x="760" y="79184"/>
                  </a:lnTo>
                  <a:lnTo>
                    <a:pt x="2060" y="80993"/>
                  </a:lnTo>
                  <a:lnTo>
                    <a:pt x="3721" y="82199"/>
                  </a:lnTo>
                  <a:lnTo>
                    <a:pt x="4828" y="83797"/>
                  </a:lnTo>
                  <a:lnTo>
                    <a:pt x="6058" y="87689"/>
                  </a:lnTo>
                  <a:lnTo>
                    <a:pt x="7180" y="89044"/>
                  </a:lnTo>
                  <a:lnTo>
                    <a:pt x="8721" y="89947"/>
                  </a:lnTo>
                  <a:lnTo>
                    <a:pt x="10543" y="90550"/>
                  </a:lnTo>
                  <a:lnTo>
                    <a:pt x="13345" y="90951"/>
                  </a:lnTo>
                  <a:lnTo>
                    <a:pt x="16801" y="91219"/>
                  </a:lnTo>
                  <a:lnTo>
                    <a:pt x="24079" y="91517"/>
                  </a:lnTo>
                  <a:lnTo>
                    <a:pt x="32640" y="91684"/>
                  </a:lnTo>
                  <a:lnTo>
                    <a:pt x="37733" y="91723"/>
                  </a:lnTo>
                  <a:lnTo>
                    <a:pt x="40997" y="90940"/>
                  </a:lnTo>
                  <a:lnTo>
                    <a:pt x="44760" y="89624"/>
                  </a:lnTo>
                  <a:lnTo>
                    <a:pt x="48856" y="87953"/>
                  </a:lnTo>
                  <a:lnTo>
                    <a:pt x="52381" y="86045"/>
                  </a:lnTo>
                  <a:lnTo>
                    <a:pt x="55524" y="83979"/>
                  </a:lnTo>
                  <a:lnTo>
                    <a:pt x="58414" y="81809"/>
                  </a:lnTo>
                  <a:lnTo>
                    <a:pt x="61927" y="79568"/>
                  </a:lnTo>
                  <a:lnTo>
                    <a:pt x="65857" y="77280"/>
                  </a:lnTo>
                  <a:lnTo>
                    <a:pt x="70065" y="74961"/>
                  </a:lnTo>
                  <a:lnTo>
                    <a:pt x="73663" y="72622"/>
                  </a:lnTo>
                  <a:lnTo>
                    <a:pt x="76857" y="70268"/>
                  </a:lnTo>
                  <a:lnTo>
                    <a:pt x="79779" y="67905"/>
                  </a:lnTo>
                  <a:lnTo>
                    <a:pt x="82521" y="65536"/>
                  </a:lnTo>
                  <a:lnTo>
                    <a:pt x="85143" y="63163"/>
                  </a:lnTo>
                  <a:lnTo>
                    <a:pt x="90172" y="58410"/>
                  </a:lnTo>
                  <a:lnTo>
                    <a:pt x="98472" y="50302"/>
                  </a:lnTo>
                  <a:lnTo>
                    <a:pt x="98952" y="49038"/>
                  </a:lnTo>
                  <a:lnTo>
                    <a:pt x="99627" y="43468"/>
                  </a:lnTo>
                  <a:lnTo>
                    <a:pt x="99785" y="39073"/>
                  </a:lnTo>
                  <a:lnTo>
                    <a:pt x="99886" y="29784"/>
                  </a:lnTo>
                  <a:lnTo>
                    <a:pt x="99911" y="20354"/>
                  </a:lnTo>
                  <a:lnTo>
                    <a:pt x="99911" y="64571"/>
                  </a:lnTo>
                  <a:lnTo>
                    <a:pt x="100705" y="68076"/>
                  </a:lnTo>
                  <a:lnTo>
                    <a:pt x="102028" y="72000"/>
                  </a:lnTo>
                  <a:lnTo>
                    <a:pt x="103703" y="76204"/>
                  </a:lnTo>
                  <a:lnTo>
                    <a:pt x="104821" y="80594"/>
                  </a:lnTo>
                  <a:lnTo>
                    <a:pt x="105565" y="85108"/>
                  </a:lnTo>
                  <a:lnTo>
                    <a:pt x="106062" y="89705"/>
                  </a:lnTo>
                  <a:lnTo>
                    <a:pt x="107187" y="94357"/>
                  </a:lnTo>
                  <a:lnTo>
                    <a:pt x="108730" y="99045"/>
                  </a:lnTo>
                  <a:lnTo>
                    <a:pt x="110553" y="103759"/>
                  </a:lnTo>
                  <a:lnTo>
                    <a:pt x="111768" y="107695"/>
                  </a:lnTo>
                  <a:lnTo>
                    <a:pt x="112578" y="111113"/>
                  </a:lnTo>
                  <a:lnTo>
                    <a:pt x="113118" y="114185"/>
                  </a:lnTo>
                  <a:lnTo>
                    <a:pt x="113479" y="117821"/>
                  </a:lnTo>
                  <a:lnTo>
                    <a:pt x="113718" y="121832"/>
                  </a:lnTo>
                  <a:lnTo>
                    <a:pt x="113985" y="130522"/>
                  </a:lnTo>
                  <a:lnTo>
                    <a:pt x="114170" y="149963"/>
                  </a:lnTo>
                  <a:lnTo>
                    <a:pt x="114973" y="152785"/>
                  </a:lnTo>
                  <a:lnTo>
                    <a:pt x="117983" y="158037"/>
                  </a:lnTo>
                  <a:lnTo>
                    <a:pt x="119849" y="163018"/>
                  </a:lnTo>
                  <a:lnTo>
                    <a:pt x="121047" y="168890"/>
                  </a:lnTo>
                  <a:lnTo>
                    <a:pt x="125047" y="173700"/>
                  </a:lnTo>
                  <a:lnTo>
                    <a:pt x="127467" y="176360"/>
                  </a:lnTo>
                  <a:lnTo>
                    <a:pt x="128033" y="179098"/>
                  </a:lnTo>
                  <a:lnTo>
                    <a:pt x="128486" y="1846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2"/>
            <p:cNvSpPr/>
            <p:nvPr/>
          </p:nvSpPr>
          <p:spPr>
            <a:xfrm>
              <a:off x="4936332" y="2586037"/>
              <a:ext cx="114300" cy="64295"/>
            </a:xfrm>
            <a:custGeom>
              <a:avLst/>
              <a:gdLst/>
              <a:ahLst/>
              <a:cxnLst/>
              <a:rect l="0" t="0" r="0" b="0"/>
              <a:pathLst>
                <a:path w="114300" h="64295">
                  <a:moveTo>
                    <a:pt x="7143" y="0"/>
                  </a:moveTo>
                  <a:lnTo>
                    <a:pt x="7143" y="30967"/>
                  </a:lnTo>
                  <a:lnTo>
                    <a:pt x="6349" y="33345"/>
                  </a:lnTo>
                  <a:lnTo>
                    <a:pt x="5026" y="35724"/>
                  </a:lnTo>
                  <a:lnTo>
                    <a:pt x="3350" y="38103"/>
                  </a:lnTo>
                  <a:lnTo>
                    <a:pt x="2233" y="40483"/>
                  </a:lnTo>
                  <a:lnTo>
                    <a:pt x="1488" y="42864"/>
                  </a:lnTo>
                  <a:lnTo>
                    <a:pt x="293" y="48595"/>
                  </a:lnTo>
                  <a:lnTo>
                    <a:pt x="195" y="49860"/>
                  </a:lnTo>
                  <a:lnTo>
                    <a:pt x="130" y="51496"/>
                  </a:lnTo>
                  <a:lnTo>
                    <a:pt x="0" y="57121"/>
                  </a:lnTo>
                  <a:lnTo>
                    <a:pt x="49018" y="57150"/>
                  </a:lnTo>
                  <a:lnTo>
                    <a:pt x="52522" y="57944"/>
                  </a:lnTo>
                  <a:lnTo>
                    <a:pt x="55652" y="59267"/>
                  </a:lnTo>
                  <a:lnTo>
                    <a:pt x="58532" y="60942"/>
                  </a:lnTo>
                  <a:lnTo>
                    <a:pt x="62040" y="62060"/>
                  </a:lnTo>
                  <a:lnTo>
                    <a:pt x="65966" y="62804"/>
                  </a:lnTo>
                  <a:lnTo>
                    <a:pt x="70170" y="63301"/>
                  </a:lnTo>
                  <a:lnTo>
                    <a:pt x="73767" y="63632"/>
                  </a:lnTo>
                  <a:lnTo>
                    <a:pt x="76959" y="63852"/>
                  </a:lnTo>
                  <a:lnTo>
                    <a:pt x="79881" y="64000"/>
                  </a:lnTo>
                  <a:lnTo>
                    <a:pt x="85244" y="64163"/>
                  </a:lnTo>
                  <a:lnTo>
                    <a:pt x="98572" y="64286"/>
                  </a:lnTo>
                  <a:lnTo>
                    <a:pt x="114299" y="64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"/>
            <p:cNvSpPr/>
            <p:nvPr/>
          </p:nvSpPr>
          <p:spPr>
            <a:xfrm>
              <a:off x="5036343" y="2564606"/>
              <a:ext cx="21433" cy="178595"/>
            </a:xfrm>
            <a:custGeom>
              <a:avLst/>
              <a:gdLst/>
              <a:ahLst/>
              <a:cxnLst/>
              <a:rect l="0" t="0" r="0" b="0"/>
              <a:pathLst>
                <a:path w="21433" h="178595">
                  <a:moveTo>
                    <a:pt x="0" y="0"/>
                  </a:moveTo>
                  <a:lnTo>
                    <a:pt x="0" y="69181"/>
                  </a:lnTo>
                  <a:lnTo>
                    <a:pt x="794" y="73902"/>
                  </a:lnTo>
                  <a:lnTo>
                    <a:pt x="2117" y="78636"/>
                  </a:lnTo>
                  <a:lnTo>
                    <a:pt x="3793" y="83381"/>
                  </a:lnTo>
                  <a:lnTo>
                    <a:pt x="4910" y="88131"/>
                  </a:lnTo>
                  <a:lnTo>
                    <a:pt x="5655" y="92885"/>
                  </a:lnTo>
                  <a:lnTo>
                    <a:pt x="6151" y="97642"/>
                  </a:lnTo>
                  <a:lnTo>
                    <a:pt x="6482" y="102401"/>
                  </a:lnTo>
                  <a:lnTo>
                    <a:pt x="6703" y="107161"/>
                  </a:lnTo>
                  <a:lnTo>
                    <a:pt x="6850" y="111922"/>
                  </a:lnTo>
                  <a:lnTo>
                    <a:pt x="7742" y="115890"/>
                  </a:lnTo>
                  <a:lnTo>
                    <a:pt x="9130" y="119328"/>
                  </a:lnTo>
                  <a:lnTo>
                    <a:pt x="10849" y="122415"/>
                  </a:lnTo>
                  <a:lnTo>
                    <a:pt x="11996" y="126060"/>
                  </a:lnTo>
                  <a:lnTo>
                    <a:pt x="12760" y="130077"/>
                  </a:lnTo>
                  <a:lnTo>
                    <a:pt x="13269" y="134343"/>
                  </a:lnTo>
                  <a:lnTo>
                    <a:pt x="13608" y="137981"/>
                  </a:lnTo>
                  <a:lnTo>
                    <a:pt x="13835" y="141200"/>
                  </a:lnTo>
                  <a:lnTo>
                    <a:pt x="13986" y="144139"/>
                  </a:lnTo>
                  <a:lnTo>
                    <a:pt x="14154" y="149522"/>
                  </a:lnTo>
                  <a:lnTo>
                    <a:pt x="14198" y="152069"/>
                  </a:lnTo>
                  <a:lnTo>
                    <a:pt x="15022" y="154560"/>
                  </a:lnTo>
                  <a:lnTo>
                    <a:pt x="16365" y="157015"/>
                  </a:lnTo>
                  <a:lnTo>
                    <a:pt x="18054" y="159445"/>
                  </a:lnTo>
                  <a:lnTo>
                    <a:pt x="19179" y="161859"/>
                  </a:lnTo>
                  <a:lnTo>
                    <a:pt x="19930" y="164262"/>
                  </a:lnTo>
                  <a:lnTo>
                    <a:pt x="21135" y="170030"/>
                  </a:lnTo>
                  <a:lnTo>
                    <a:pt x="21344" y="174821"/>
                  </a:lnTo>
                  <a:lnTo>
                    <a:pt x="21432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"/>
            <p:cNvSpPr/>
            <p:nvPr/>
          </p:nvSpPr>
          <p:spPr>
            <a:xfrm>
              <a:off x="5136356" y="2578896"/>
              <a:ext cx="132424" cy="178592"/>
            </a:xfrm>
            <a:custGeom>
              <a:avLst/>
              <a:gdLst/>
              <a:ahLst/>
              <a:cxnLst/>
              <a:rect l="0" t="0" r="0" b="0"/>
              <a:pathLst>
                <a:path w="132424" h="178592">
                  <a:moveTo>
                    <a:pt x="92869" y="21429"/>
                  </a:moveTo>
                  <a:lnTo>
                    <a:pt x="92869" y="8160"/>
                  </a:lnTo>
                  <a:lnTo>
                    <a:pt x="92075" y="7820"/>
                  </a:lnTo>
                  <a:lnTo>
                    <a:pt x="89076" y="7443"/>
                  </a:lnTo>
                  <a:lnTo>
                    <a:pt x="87959" y="6548"/>
                  </a:lnTo>
                  <a:lnTo>
                    <a:pt x="87214" y="5159"/>
                  </a:lnTo>
                  <a:lnTo>
                    <a:pt x="86718" y="3438"/>
                  </a:lnTo>
                  <a:lnTo>
                    <a:pt x="85593" y="2291"/>
                  </a:lnTo>
                  <a:lnTo>
                    <a:pt x="84050" y="1527"/>
                  </a:lnTo>
                  <a:lnTo>
                    <a:pt x="79662" y="299"/>
                  </a:lnTo>
                  <a:lnTo>
                    <a:pt x="76945" y="132"/>
                  </a:lnTo>
                  <a:lnTo>
                    <a:pt x="73091" y="57"/>
                  </a:lnTo>
                  <a:lnTo>
                    <a:pt x="54740" y="0"/>
                  </a:lnTo>
                  <a:lnTo>
                    <a:pt x="52368" y="793"/>
                  </a:lnTo>
                  <a:lnTo>
                    <a:pt x="49993" y="2115"/>
                  </a:lnTo>
                  <a:lnTo>
                    <a:pt x="47617" y="3790"/>
                  </a:lnTo>
                  <a:lnTo>
                    <a:pt x="45238" y="4907"/>
                  </a:lnTo>
                  <a:lnTo>
                    <a:pt x="42859" y="5652"/>
                  </a:lnTo>
                  <a:lnTo>
                    <a:pt x="40479" y="6148"/>
                  </a:lnTo>
                  <a:lnTo>
                    <a:pt x="38098" y="6479"/>
                  </a:lnTo>
                  <a:lnTo>
                    <a:pt x="35718" y="6700"/>
                  </a:lnTo>
                  <a:lnTo>
                    <a:pt x="29986" y="7054"/>
                  </a:lnTo>
                  <a:lnTo>
                    <a:pt x="27085" y="7102"/>
                  </a:lnTo>
                  <a:lnTo>
                    <a:pt x="17970" y="7139"/>
                  </a:lnTo>
                  <a:lnTo>
                    <a:pt x="16743" y="7933"/>
                  </a:lnTo>
                  <a:lnTo>
                    <a:pt x="15924" y="9257"/>
                  </a:lnTo>
                  <a:lnTo>
                    <a:pt x="14610" y="13291"/>
                  </a:lnTo>
                  <a:lnTo>
                    <a:pt x="14383" y="17783"/>
                  </a:lnTo>
                  <a:lnTo>
                    <a:pt x="14300" y="28719"/>
                  </a:lnTo>
                  <a:lnTo>
                    <a:pt x="14296" y="31052"/>
                  </a:lnTo>
                  <a:lnTo>
                    <a:pt x="13499" y="33400"/>
                  </a:lnTo>
                  <a:lnTo>
                    <a:pt x="10498" y="38126"/>
                  </a:lnTo>
                  <a:lnTo>
                    <a:pt x="9379" y="41292"/>
                  </a:lnTo>
                  <a:lnTo>
                    <a:pt x="8634" y="44989"/>
                  </a:lnTo>
                  <a:lnTo>
                    <a:pt x="8137" y="49042"/>
                  </a:lnTo>
                  <a:lnTo>
                    <a:pt x="7806" y="52537"/>
                  </a:lnTo>
                  <a:lnTo>
                    <a:pt x="7585" y="55661"/>
                  </a:lnTo>
                  <a:lnTo>
                    <a:pt x="7438" y="58538"/>
                  </a:lnTo>
                  <a:lnTo>
                    <a:pt x="7274" y="65967"/>
                  </a:lnTo>
                  <a:lnTo>
                    <a:pt x="7144" y="99983"/>
                  </a:lnTo>
                  <a:lnTo>
                    <a:pt x="10936" y="96209"/>
                  </a:lnTo>
                  <a:lnTo>
                    <a:pt x="12847" y="95095"/>
                  </a:lnTo>
                  <a:lnTo>
                    <a:pt x="14914" y="94352"/>
                  </a:lnTo>
                  <a:lnTo>
                    <a:pt x="17086" y="93857"/>
                  </a:lnTo>
                  <a:lnTo>
                    <a:pt x="19328" y="93526"/>
                  </a:lnTo>
                  <a:lnTo>
                    <a:pt x="21617" y="93306"/>
                  </a:lnTo>
                  <a:lnTo>
                    <a:pt x="23936" y="93159"/>
                  </a:lnTo>
                  <a:lnTo>
                    <a:pt x="27070" y="92268"/>
                  </a:lnTo>
                  <a:lnTo>
                    <a:pt x="30747" y="90880"/>
                  </a:lnTo>
                  <a:lnTo>
                    <a:pt x="34785" y="89161"/>
                  </a:lnTo>
                  <a:lnTo>
                    <a:pt x="38271" y="88015"/>
                  </a:lnTo>
                  <a:lnTo>
                    <a:pt x="41389" y="87250"/>
                  </a:lnTo>
                  <a:lnTo>
                    <a:pt x="44261" y="86741"/>
                  </a:lnTo>
                  <a:lnTo>
                    <a:pt x="46970" y="85608"/>
                  </a:lnTo>
                  <a:lnTo>
                    <a:pt x="49570" y="84058"/>
                  </a:lnTo>
                  <a:lnTo>
                    <a:pt x="52096" y="82232"/>
                  </a:lnTo>
                  <a:lnTo>
                    <a:pt x="55368" y="81014"/>
                  </a:lnTo>
                  <a:lnTo>
                    <a:pt x="59137" y="80202"/>
                  </a:lnTo>
                  <a:lnTo>
                    <a:pt x="63237" y="79661"/>
                  </a:lnTo>
                  <a:lnTo>
                    <a:pt x="66764" y="79300"/>
                  </a:lnTo>
                  <a:lnTo>
                    <a:pt x="69909" y="79060"/>
                  </a:lnTo>
                  <a:lnTo>
                    <a:pt x="72800" y="78899"/>
                  </a:lnTo>
                  <a:lnTo>
                    <a:pt x="78128" y="78721"/>
                  </a:lnTo>
                  <a:lnTo>
                    <a:pt x="87707" y="78621"/>
                  </a:lnTo>
                  <a:lnTo>
                    <a:pt x="91809" y="78607"/>
                  </a:lnTo>
                  <a:lnTo>
                    <a:pt x="95337" y="79391"/>
                  </a:lnTo>
                  <a:lnTo>
                    <a:pt x="98483" y="80708"/>
                  </a:lnTo>
                  <a:lnTo>
                    <a:pt x="101374" y="82379"/>
                  </a:lnTo>
                  <a:lnTo>
                    <a:pt x="104095" y="84287"/>
                  </a:lnTo>
                  <a:lnTo>
                    <a:pt x="106703" y="86353"/>
                  </a:lnTo>
                  <a:lnTo>
                    <a:pt x="109235" y="88524"/>
                  </a:lnTo>
                  <a:lnTo>
                    <a:pt x="111717" y="89971"/>
                  </a:lnTo>
                  <a:lnTo>
                    <a:pt x="114166" y="90936"/>
                  </a:lnTo>
                  <a:lnTo>
                    <a:pt x="116591" y="91579"/>
                  </a:lnTo>
                  <a:lnTo>
                    <a:pt x="119003" y="92802"/>
                  </a:lnTo>
                  <a:lnTo>
                    <a:pt x="121404" y="94411"/>
                  </a:lnTo>
                  <a:lnTo>
                    <a:pt x="123798" y="96277"/>
                  </a:lnTo>
                  <a:lnTo>
                    <a:pt x="125395" y="98315"/>
                  </a:lnTo>
                  <a:lnTo>
                    <a:pt x="126459" y="100467"/>
                  </a:lnTo>
                  <a:lnTo>
                    <a:pt x="127168" y="102696"/>
                  </a:lnTo>
                  <a:lnTo>
                    <a:pt x="130074" y="107289"/>
                  </a:lnTo>
                  <a:lnTo>
                    <a:pt x="131959" y="109625"/>
                  </a:lnTo>
                  <a:lnTo>
                    <a:pt x="132423" y="111976"/>
                  </a:lnTo>
                  <a:lnTo>
                    <a:pt x="131938" y="114338"/>
                  </a:lnTo>
                  <a:lnTo>
                    <a:pt x="130076" y="119078"/>
                  </a:lnTo>
                  <a:lnTo>
                    <a:pt x="129249" y="123830"/>
                  </a:lnTo>
                  <a:lnTo>
                    <a:pt x="128235" y="127003"/>
                  </a:lnTo>
                  <a:lnTo>
                    <a:pt x="126765" y="130705"/>
                  </a:lnTo>
                  <a:lnTo>
                    <a:pt x="124991" y="134761"/>
                  </a:lnTo>
                  <a:lnTo>
                    <a:pt x="123015" y="138258"/>
                  </a:lnTo>
                  <a:lnTo>
                    <a:pt x="120904" y="141384"/>
                  </a:lnTo>
                  <a:lnTo>
                    <a:pt x="118702" y="144261"/>
                  </a:lnTo>
                  <a:lnTo>
                    <a:pt x="115647" y="146973"/>
                  </a:lnTo>
                  <a:lnTo>
                    <a:pt x="112023" y="149575"/>
                  </a:lnTo>
                  <a:lnTo>
                    <a:pt x="108020" y="152103"/>
                  </a:lnTo>
                  <a:lnTo>
                    <a:pt x="103763" y="154582"/>
                  </a:lnTo>
                  <a:lnTo>
                    <a:pt x="99338" y="157029"/>
                  </a:lnTo>
                  <a:lnTo>
                    <a:pt x="90187" y="161864"/>
                  </a:lnTo>
                  <a:lnTo>
                    <a:pt x="80829" y="166659"/>
                  </a:lnTo>
                  <a:lnTo>
                    <a:pt x="76111" y="168255"/>
                  </a:lnTo>
                  <a:lnTo>
                    <a:pt x="71378" y="169319"/>
                  </a:lnTo>
                  <a:lnTo>
                    <a:pt x="66635" y="170028"/>
                  </a:lnTo>
                  <a:lnTo>
                    <a:pt x="61886" y="171295"/>
                  </a:lnTo>
                  <a:lnTo>
                    <a:pt x="57132" y="172933"/>
                  </a:lnTo>
                  <a:lnTo>
                    <a:pt x="52376" y="174819"/>
                  </a:lnTo>
                  <a:lnTo>
                    <a:pt x="46824" y="176076"/>
                  </a:lnTo>
                  <a:lnTo>
                    <a:pt x="40741" y="176915"/>
                  </a:lnTo>
                  <a:lnTo>
                    <a:pt x="34304" y="177473"/>
                  </a:lnTo>
                  <a:lnTo>
                    <a:pt x="27632" y="177846"/>
                  </a:lnTo>
                  <a:lnTo>
                    <a:pt x="0" y="1785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"/>
            <p:cNvSpPr/>
            <p:nvPr/>
          </p:nvSpPr>
          <p:spPr>
            <a:xfrm>
              <a:off x="4457700" y="2864937"/>
              <a:ext cx="807244" cy="28282"/>
            </a:xfrm>
            <a:custGeom>
              <a:avLst/>
              <a:gdLst/>
              <a:ahLst/>
              <a:cxnLst/>
              <a:rect l="0" t="0" r="0" b="0"/>
              <a:pathLst>
                <a:path w="807244" h="28282">
                  <a:moveTo>
                    <a:pt x="0" y="28281"/>
                  </a:moveTo>
                  <a:lnTo>
                    <a:pt x="26942" y="28281"/>
                  </a:lnTo>
                  <a:lnTo>
                    <a:pt x="31455" y="27488"/>
                  </a:lnTo>
                  <a:lnTo>
                    <a:pt x="36052" y="26165"/>
                  </a:lnTo>
                  <a:lnTo>
                    <a:pt x="40703" y="24489"/>
                  </a:lnTo>
                  <a:lnTo>
                    <a:pt x="46185" y="23372"/>
                  </a:lnTo>
                  <a:lnTo>
                    <a:pt x="52221" y="22627"/>
                  </a:lnTo>
                  <a:lnTo>
                    <a:pt x="64484" y="21800"/>
                  </a:lnTo>
                  <a:lnTo>
                    <a:pt x="89525" y="21268"/>
                  </a:lnTo>
                  <a:lnTo>
                    <a:pt x="105670" y="20402"/>
                  </a:lnTo>
                  <a:lnTo>
                    <a:pt x="113309" y="19060"/>
                  </a:lnTo>
                  <a:lnTo>
                    <a:pt x="120783" y="17371"/>
                  </a:lnTo>
                  <a:lnTo>
                    <a:pt x="128940" y="16245"/>
                  </a:lnTo>
                  <a:lnTo>
                    <a:pt x="137554" y="15495"/>
                  </a:lnTo>
                  <a:lnTo>
                    <a:pt x="155591" y="14661"/>
                  </a:lnTo>
                  <a:lnTo>
                    <a:pt x="183596" y="14191"/>
                  </a:lnTo>
                  <a:lnTo>
                    <a:pt x="202512" y="14082"/>
                  </a:lnTo>
                  <a:lnTo>
                    <a:pt x="212795" y="13259"/>
                  </a:lnTo>
                  <a:lnTo>
                    <a:pt x="223620" y="11916"/>
                  </a:lnTo>
                  <a:lnTo>
                    <a:pt x="234805" y="10227"/>
                  </a:lnTo>
                  <a:lnTo>
                    <a:pt x="246230" y="9102"/>
                  </a:lnTo>
                  <a:lnTo>
                    <a:pt x="257816" y="8351"/>
                  </a:lnTo>
                  <a:lnTo>
                    <a:pt x="280479" y="7517"/>
                  </a:lnTo>
                  <a:lnTo>
                    <a:pt x="311880" y="7048"/>
                  </a:lnTo>
                  <a:lnTo>
                    <a:pt x="572764" y="6850"/>
                  </a:lnTo>
                  <a:lnTo>
                    <a:pt x="583455" y="6056"/>
                  </a:lnTo>
                  <a:lnTo>
                    <a:pt x="594551" y="4733"/>
                  </a:lnTo>
                  <a:lnTo>
                    <a:pt x="605917" y="3058"/>
                  </a:lnTo>
                  <a:lnTo>
                    <a:pt x="616670" y="1940"/>
                  </a:lnTo>
                  <a:lnTo>
                    <a:pt x="627013" y="1196"/>
                  </a:lnTo>
                  <a:lnTo>
                    <a:pt x="646972" y="368"/>
                  </a:lnTo>
                  <a:lnTo>
                    <a:pt x="666426" y="0"/>
                  </a:lnTo>
                  <a:lnTo>
                    <a:pt x="675265" y="696"/>
                  </a:lnTo>
                  <a:lnTo>
                    <a:pt x="683539" y="1954"/>
                  </a:lnTo>
                  <a:lnTo>
                    <a:pt x="691436" y="3586"/>
                  </a:lnTo>
                  <a:lnTo>
                    <a:pt x="699082" y="4674"/>
                  </a:lnTo>
                  <a:lnTo>
                    <a:pt x="706561" y="5399"/>
                  </a:lnTo>
                  <a:lnTo>
                    <a:pt x="721221" y="6205"/>
                  </a:lnTo>
                  <a:lnTo>
                    <a:pt x="742862" y="6659"/>
                  </a:lnTo>
                  <a:lnTo>
                    <a:pt x="774865" y="6825"/>
                  </a:lnTo>
                  <a:lnTo>
                    <a:pt x="779307" y="7627"/>
                  </a:lnTo>
                  <a:lnTo>
                    <a:pt x="783063" y="8955"/>
                  </a:lnTo>
                  <a:lnTo>
                    <a:pt x="786360" y="10635"/>
                  </a:lnTo>
                  <a:lnTo>
                    <a:pt x="789353" y="11755"/>
                  </a:lnTo>
                  <a:lnTo>
                    <a:pt x="792141" y="12501"/>
                  </a:lnTo>
                  <a:lnTo>
                    <a:pt x="794794" y="12998"/>
                  </a:lnTo>
                  <a:lnTo>
                    <a:pt x="796563" y="14124"/>
                  </a:lnTo>
                  <a:lnTo>
                    <a:pt x="797742" y="15668"/>
                  </a:lnTo>
                  <a:lnTo>
                    <a:pt x="798528" y="17491"/>
                  </a:lnTo>
                  <a:lnTo>
                    <a:pt x="799845" y="18707"/>
                  </a:lnTo>
                  <a:lnTo>
                    <a:pt x="801517" y="19517"/>
                  </a:lnTo>
                  <a:lnTo>
                    <a:pt x="807243" y="211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6"/>
            <p:cNvSpPr/>
            <p:nvPr/>
          </p:nvSpPr>
          <p:spPr>
            <a:xfrm>
              <a:off x="4815880" y="2971810"/>
              <a:ext cx="220329" cy="157116"/>
            </a:xfrm>
            <a:custGeom>
              <a:avLst/>
              <a:gdLst/>
              <a:ahLst/>
              <a:cxnLst/>
              <a:rect l="0" t="0" r="0" b="0"/>
              <a:pathLst>
                <a:path w="220329" h="157116">
                  <a:moveTo>
                    <a:pt x="6151" y="28565"/>
                  </a:moveTo>
                  <a:lnTo>
                    <a:pt x="0" y="28565"/>
                  </a:lnTo>
                  <a:lnTo>
                    <a:pt x="5245" y="28565"/>
                  </a:lnTo>
                  <a:lnTo>
                    <a:pt x="5547" y="27771"/>
                  </a:lnTo>
                  <a:lnTo>
                    <a:pt x="5882" y="24772"/>
                  </a:lnTo>
                  <a:lnTo>
                    <a:pt x="6765" y="23655"/>
                  </a:lnTo>
                  <a:lnTo>
                    <a:pt x="8148" y="22910"/>
                  </a:lnTo>
                  <a:lnTo>
                    <a:pt x="9864" y="22414"/>
                  </a:lnTo>
                  <a:lnTo>
                    <a:pt x="16003" y="21862"/>
                  </a:lnTo>
                  <a:lnTo>
                    <a:pt x="19863" y="21715"/>
                  </a:lnTo>
                  <a:lnTo>
                    <a:pt x="24024" y="20823"/>
                  </a:lnTo>
                  <a:lnTo>
                    <a:pt x="28385" y="19435"/>
                  </a:lnTo>
                  <a:lnTo>
                    <a:pt x="32880" y="17716"/>
                  </a:lnTo>
                  <a:lnTo>
                    <a:pt x="36670" y="16569"/>
                  </a:lnTo>
                  <a:lnTo>
                    <a:pt x="42999" y="15296"/>
                  </a:lnTo>
                  <a:lnTo>
                    <a:pt x="47384" y="14162"/>
                  </a:lnTo>
                  <a:lnTo>
                    <a:pt x="52690" y="12613"/>
                  </a:lnTo>
                  <a:lnTo>
                    <a:pt x="71534" y="6640"/>
                  </a:lnTo>
                  <a:lnTo>
                    <a:pt x="78315" y="4423"/>
                  </a:lnTo>
                  <a:lnTo>
                    <a:pt x="85216" y="2946"/>
                  </a:lnTo>
                  <a:lnTo>
                    <a:pt x="92199" y="1960"/>
                  </a:lnTo>
                  <a:lnTo>
                    <a:pt x="99235" y="1303"/>
                  </a:lnTo>
                  <a:lnTo>
                    <a:pt x="105513" y="865"/>
                  </a:lnTo>
                  <a:lnTo>
                    <a:pt x="111286" y="573"/>
                  </a:lnTo>
                  <a:lnTo>
                    <a:pt x="122728" y="249"/>
                  </a:lnTo>
                  <a:lnTo>
                    <a:pt x="157804" y="0"/>
                  </a:lnTo>
                  <a:lnTo>
                    <a:pt x="160434" y="790"/>
                  </a:lnTo>
                  <a:lnTo>
                    <a:pt x="165473" y="3785"/>
                  </a:lnTo>
                  <a:lnTo>
                    <a:pt x="167135" y="5695"/>
                  </a:lnTo>
                  <a:lnTo>
                    <a:pt x="168242" y="7762"/>
                  </a:lnTo>
                  <a:lnTo>
                    <a:pt x="169473" y="12175"/>
                  </a:lnTo>
                  <a:lnTo>
                    <a:pt x="170020" y="16782"/>
                  </a:lnTo>
                  <a:lnTo>
                    <a:pt x="169372" y="19916"/>
                  </a:lnTo>
                  <a:lnTo>
                    <a:pt x="168146" y="23593"/>
                  </a:lnTo>
                  <a:lnTo>
                    <a:pt x="166535" y="27631"/>
                  </a:lnTo>
                  <a:lnTo>
                    <a:pt x="164667" y="31117"/>
                  </a:lnTo>
                  <a:lnTo>
                    <a:pt x="162629" y="34235"/>
                  </a:lnTo>
                  <a:lnTo>
                    <a:pt x="160475" y="37107"/>
                  </a:lnTo>
                  <a:lnTo>
                    <a:pt x="158246" y="40610"/>
                  </a:lnTo>
                  <a:lnTo>
                    <a:pt x="155967" y="44532"/>
                  </a:lnTo>
                  <a:lnTo>
                    <a:pt x="153653" y="48735"/>
                  </a:lnTo>
                  <a:lnTo>
                    <a:pt x="151317" y="52330"/>
                  </a:lnTo>
                  <a:lnTo>
                    <a:pt x="148966" y="55521"/>
                  </a:lnTo>
                  <a:lnTo>
                    <a:pt x="146605" y="58441"/>
                  </a:lnTo>
                  <a:lnTo>
                    <a:pt x="143443" y="60389"/>
                  </a:lnTo>
                  <a:lnTo>
                    <a:pt x="139748" y="61687"/>
                  </a:lnTo>
                  <a:lnTo>
                    <a:pt x="135697" y="62553"/>
                  </a:lnTo>
                  <a:lnTo>
                    <a:pt x="132996" y="63923"/>
                  </a:lnTo>
                  <a:lnTo>
                    <a:pt x="131195" y="65631"/>
                  </a:lnTo>
                  <a:lnTo>
                    <a:pt x="129995" y="67563"/>
                  </a:lnTo>
                  <a:lnTo>
                    <a:pt x="128401" y="68851"/>
                  </a:lnTo>
                  <a:lnTo>
                    <a:pt x="126545" y="69709"/>
                  </a:lnTo>
                  <a:lnTo>
                    <a:pt x="122366" y="70664"/>
                  </a:lnTo>
                  <a:lnTo>
                    <a:pt x="116344" y="71201"/>
                  </a:lnTo>
                  <a:lnTo>
                    <a:pt x="113707" y="71397"/>
                  </a:lnTo>
                  <a:lnTo>
                    <a:pt x="121131" y="71423"/>
                  </a:lnTo>
                  <a:lnTo>
                    <a:pt x="130110" y="71426"/>
                  </a:lnTo>
                  <a:lnTo>
                    <a:pt x="132447" y="70633"/>
                  </a:lnTo>
                  <a:lnTo>
                    <a:pt x="137159" y="67635"/>
                  </a:lnTo>
                  <a:lnTo>
                    <a:pt x="141900" y="65773"/>
                  </a:lnTo>
                  <a:lnTo>
                    <a:pt x="147446" y="64945"/>
                  </a:lnTo>
                  <a:lnTo>
                    <a:pt x="151148" y="64725"/>
                  </a:lnTo>
                  <a:lnTo>
                    <a:pt x="159494" y="64479"/>
                  </a:lnTo>
                  <a:lnTo>
                    <a:pt x="168495" y="64370"/>
                  </a:lnTo>
                  <a:lnTo>
                    <a:pt x="173118" y="65135"/>
                  </a:lnTo>
                  <a:lnTo>
                    <a:pt x="177787" y="66439"/>
                  </a:lnTo>
                  <a:lnTo>
                    <a:pt x="182488" y="68101"/>
                  </a:lnTo>
                  <a:lnTo>
                    <a:pt x="187208" y="69210"/>
                  </a:lnTo>
                  <a:lnTo>
                    <a:pt x="191944" y="69949"/>
                  </a:lnTo>
                  <a:lnTo>
                    <a:pt x="196688" y="70442"/>
                  </a:lnTo>
                  <a:lnTo>
                    <a:pt x="200644" y="71564"/>
                  </a:lnTo>
                  <a:lnTo>
                    <a:pt x="207157" y="74927"/>
                  </a:lnTo>
                  <a:lnTo>
                    <a:pt x="212697" y="76952"/>
                  </a:lnTo>
                  <a:lnTo>
                    <a:pt x="215286" y="77491"/>
                  </a:lnTo>
                  <a:lnTo>
                    <a:pt x="217012" y="78645"/>
                  </a:lnTo>
                  <a:lnTo>
                    <a:pt x="218162" y="80207"/>
                  </a:lnTo>
                  <a:lnTo>
                    <a:pt x="218929" y="82043"/>
                  </a:lnTo>
                  <a:lnTo>
                    <a:pt x="219782" y="86200"/>
                  </a:lnTo>
                  <a:lnTo>
                    <a:pt x="220160" y="90692"/>
                  </a:lnTo>
                  <a:lnTo>
                    <a:pt x="220328" y="95335"/>
                  </a:lnTo>
                  <a:lnTo>
                    <a:pt x="219580" y="97685"/>
                  </a:lnTo>
                  <a:lnTo>
                    <a:pt x="216631" y="102412"/>
                  </a:lnTo>
                  <a:lnTo>
                    <a:pt x="214733" y="105577"/>
                  </a:lnTo>
                  <a:lnTo>
                    <a:pt x="212675" y="109275"/>
                  </a:lnTo>
                  <a:lnTo>
                    <a:pt x="210508" y="113328"/>
                  </a:lnTo>
                  <a:lnTo>
                    <a:pt x="207477" y="116823"/>
                  </a:lnTo>
                  <a:lnTo>
                    <a:pt x="203868" y="119947"/>
                  </a:lnTo>
                  <a:lnTo>
                    <a:pt x="199875" y="122824"/>
                  </a:lnTo>
                  <a:lnTo>
                    <a:pt x="195625" y="125536"/>
                  </a:lnTo>
                  <a:lnTo>
                    <a:pt x="191205" y="128137"/>
                  </a:lnTo>
                  <a:lnTo>
                    <a:pt x="186670" y="130665"/>
                  </a:lnTo>
                  <a:lnTo>
                    <a:pt x="177398" y="135590"/>
                  </a:lnTo>
                  <a:lnTo>
                    <a:pt x="158511" y="145220"/>
                  </a:lnTo>
                  <a:lnTo>
                    <a:pt x="152968" y="147610"/>
                  </a:lnTo>
                  <a:lnTo>
                    <a:pt x="146891" y="149997"/>
                  </a:lnTo>
                  <a:lnTo>
                    <a:pt x="140459" y="152382"/>
                  </a:lnTo>
                  <a:lnTo>
                    <a:pt x="134584" y="153972"/>
                  </a:lnTo>
                  <a:lnTo>
                    <a:pt x="129079" y="155032"/>
                  </a:lnTo>
                  <a:lnTo>
                    <a:pt x="123821" y="155739"/>
                  </a:lnTo>
                  <a:lnTo>
                    <a:pt x="118729" y="156210"/>
                  </a:lnTo>
                  <a:lnTo>
                    <a:pt x="113747" y="156524"/>
                  </a:lnTo>
                  <a:lnTo>
                    <a:pt x="104771" y="156873"/>
                  </a:lnTo>
                  <a:lnTo>
                    <a:pt x="98137" y="157028"/>
                  </a:lnTo>
                  <a:lnTo>
                    <a:pt x="86146" y="157115"/>
                  </a:lnTo>
                  <a:lnTo>
                    <a:pt x="82500" y="156334"/>
                  </a:lnTo>
                  <a:lnTo>
                    <a:pt x="73576" y="152235"/>
                  </a:lnTo>
                  <a:lnTo>
                    <a:pt x="68397" y="150998"/>
                  </a:lnTo>
                  <a:lnTo>
                    <a:pt x="63449" y="148332"/>
                  </a:lnTo>
                  <a:lnTo>
                    <a:pt x="61018" y="146509"/>
                  </a:lnTo>
                  <a:lnTo>
                    <a:pt x="56201" y="144484"/>
                  </a:lnTo>
                  <a:lnTo>
                    <a:pt x="53805" y="143944"/>
                  </a:lnTo>
                  <a:lnTo>
                    <a:pt x="52208" y="142791"/>
                  </a:lnTo>
                  <a:lnTo>
                    <a:pt x="51143" y="141228"/>
                  </a:lnTo>
                  <a:lnTo>
                    <a:pt x="49960" y="137375"/>
                  </a:lnTo>
                  <a:lnTo>
                    <a:pt x="49434" y="133016"/>
                  </a:lnTo>
                  <a:lnTo>
                    <a:pt x="49013" y="1285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7"/>
            <p:cNvSpPr/>
            <p:nvPr/>
          </p:nvSpPr>
          <p:spPr>
            <a:xfrm>
              <a:off x="5500687" y="2821781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7144"/>
                  </a:moveTo>
                  <a:lnTo>
                    <a:pt x="63030" y="7144"/>
                  </a:lnTo>
                  <a:lnTo>
                    <a:pt x="67420" y="6350"/>
                  </a:lnTo>
                  <a:lnTo>
                    <a:pt x="71934" y="5027"/>
                  </a:lnTo>
                  <a:lnTo>
                    <a:pt x="76531" y="3351"/>
                  </a:lnTo>
                  <a:lnTo>
                    <a:pt x="81183" y="2234"/>
                  </a:lnTo>
                  <a:lnTo>
                    <a:pt x="85872" y="1489"/>
                  </a:lnTo>
                  <a:lnTo>
                    <a:pt x="90586" y="993"/>
                  </a:lnTo>
                  <a:lnTo>
                    <a:pt x="94522" y="662"/>
                  </a:lnTo>
                  <a:lnTo>
                    <a:pt x="97940" y="441"/>
                  </a:lnTo>
                  <a:lnTo>
                    <a:pt x="103854" y="196"/>
                  </a:lnTo>
                  <a:lnTo>
                    <a:pt x="109128" y="87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" name="SMARTPenAnnotation28"/>
            <p:cNvSpPr/>
            <p:nvPr/>
          </p:nvSpPr>
          <p:spPr>
            <a:xfrm>
              <a:off x="5507831" y="2857500"/>
              <a:ext cx="171451" cy="28576"/>
            </a:xfrm>
            <a:custGeom>
              <a:avLst/>
              <a:gdLst/>
              <a:ahLst/>
              <a:cxnLst/>
              <a:rect l="0" t="0" r="0" b="0"/>
              <a:pathLst>
                <a:path w="171451" h="28576">
                  <a:moveTo>
                    <a:pt x="0" y="28575"/>
                  </a:moveTo>
                  <a:lnTo>
                    <a:pt x="10642" y="28575"/>
                  </a:lnTo>
                  <a:lnTo>
                    <a:pt x="12651" y="27781"/>
                  </a:lnTo>
                  <a:lnTo>
                    <a:pt x="14784" y="26458"/>
                  </a:lnTo>
                  <a:lnTo>
                    <a:pt x="17000" y="24782"/>
                  </a:lnTo>
                  <a:lnTo>
                    <a:pt x="19271" y="23665"/>
                  </a:lnTo>
                  <a:lnTo>
                    <a:pt x="21578" y="22920"/>
                  </a:lnTo>
                  <a:lnTo>
                    <a:pt x="23911" y="22424"/>
                  </a:lnTo>
                  <a:lnTo>
                    <a:pt x="27053" y="22093"/>
                  </a:lnTo>
                  <a:lnTo>
                    <a:pt x="30735" y="21872"/>
                  </a:lnTo>
                  <a:lnTo>
                    <a:pt x="38266" y="21627"/>
                  </a:lnTo>
                  <a:lnTo>
                    <a:pt x="44259" y="21518"/>
                  </a:lnTo>
                  <a:lnTo>
                    <a:pt x="47762" y="20695"/>
                  </a:lnTo>
                  <a:lnTo>
                    <a:pt x="51685" y="19353"/>
                  </a:lnTo>
                  <a:lnTo>
                    <a:pt x="55888" y="17664"/>
                  </a:lnTo>
                  <a:lnTo>
                    <a:pt x="61071" y="16538"/>
                  </a:lnTo>
                  <a:lnTo>
                    <a:pt x="66908" y="15788"/>
                  </a:lnTo>
                  <a:lnTo>
                    <a:pt x="73180" y="15288"/>
                  </a:lnTo>
                  <a:lnTo>
                    <a:pt x="78949" y="14954"/>
                  </a:lnTo>
                  <a:lnTo>
                    <a:pt x="89593" y="14583"/>
                  </a:lnTo>
                  <a:lnTo>
                    <a:pt x="94653" y="13691"/>
                  </a:lnTo>
                  <a:lnTo>
                    <a:pt x="99615" y="12302"/>
                  </a:lnTo>
                  <a:lnTo>
                    <a:pt x="104510" y="10583"/>
                  </a:lnTo>
                  <a:lnTo>
                    <a:pt x="109361" y="9436"/>
                  </a:lnTo>
                  <a:lnTo>
                    <a:pt x="114182" y="8672"/>
                  </a:lnTo>
                  <a:lnTo>
                    <a:pt x="118984" y="8162"/>
                  </a:lnTo>
                  <a:lnTo>
                    <a:pt x="122979" y="7823"/>
                  </a:lnTo>
                  <a:lnTo>
                    <a:pt x="126436" y="7596"/>
                  </a:lnTo>
                  <a:lnTo>
                    <a:pt x="129534" y="7445"/>
                  </a:lnTo>
                  <a:lnTo>
                    <a:pt x="137210" y="7278"/>
                  </a:lnTo>
                  <a:lnTo>
                    <a:pt x="151281" y="7170"/>
                  </a:lnTo>
                  <a:lnTo>
                    <a:pt x="154829" y="6367"/>
                  </a:lnTo>
                  <a:lnTo>
                    <a:pt x="158782" y="5038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" name="SMARTPenAnnotation29"/>
            <p:cNvSpPr/>
            <p:nvPr/>
          </p:nvSpPr>
          <p:spPr>
            <a:xfrm>
              <a:off x="5829424" y="2708563"/>
              <a:ext cx="156886" cy="148908"/>
            </a:xfrm>
            <a:custGeom>
              <a:avLst/>
              <a:gdLst/>
              <a:ahLst/>
              <a:cxnLst/>
              <a:rect l="0" t="0" r="0" b="0"/>
              <a:pathLst>
                <a:path w="156886" h="148908">
                  <a:moveTo>
                    <a:pt x="107032" y="20349"/>
                  </a:moveTo>
                  <a:lnTo>
                    <a:pt x="107032" y="7080"/>
                  </a:lnTo>
                  <a:lnTo>
                    <a:pt x="103240" y="2571"/>
                  </a:lnTo>
                  <a:lnTo>
                    <a:pt x="101329" y="1353"/>
                  </a:lnTo>
                  <a:lnTo>
                    <a:pt x="97089" y="0"/>
                  </a:lnTo>
                  <a:lnTo>
                    <a:pt x="94847" y="433"/>
                  </a:lnTo>
                  <a:lnTo>
                    <a:pt x="90239" y="3031"/>
                  </a:lnTo>
                  <a:lnTo>
                    <a:pt x="87106" y="4041"/>
                  </a:lnTo>
                  <a:lnTo>
                    <a:pt x="83429" y="4715"/>
                  </a:lnTo>
                  <a:lnTo>
                    <a:pt x="79390" y="5163"/>
                  </a:lnTo>
                  <a:lnTo>
                    <a:pt x="75904" y="5463"/>
                  </a:lnTo>
                  <a:lnTo>
                    <a:pt x="72786" y="5662"/>
                  </a:lnTo>
                  <a:lnTo>
                    <a:pt x="69914" y="5796"/>
                  </a:lnTo>
                  <a:lnTo>
                    <a:pt x="67205" y="6678"/>
                  </a:lnTo>
                  <a:lnTo>
                    <a:pt x="64606" y="8060"/>
                  </a:lnTo>
                  <a:lnTo>
                    <a:pt x="62079" y="9775"/>
                  </a:lnTo>
                  <a:lnTo>
                    <a:pt x="58807" y="11712"/>
                  </a:lnTo>
                  <a:lnTo>
                    <a:pt x="55038" y="13797"/>
                  </a:lnTo>
                  <a:lnTo>
                    <a:pt x="46617" y="18231"/>
                  </a:lnTo>
                  <a:lnTo>
                    <a:pt x="37583" y="22847"/>
                  </a:lnTo>
                  <a:lnTo>
                    <a:pt x="33745" y="25189"/>
                  </a:lnTo>
                  <a:lnTo>
                    <a:pt x="30393" y="27545"/>
                  </a:lnTo>
                  <a:lnTo>
                    <a:pt x="27364" y="29909"/>
                  </a:lnTo>
                  <a:lnTo>
                    <a:pt x="24551" y="31485"/>
                  </a:lnTo>
                  <a:lnTo>
                    <a:pt x="21882" y="32535"/>
                  </a:lnTo>
                  <a:lnTo>
                    <a:pt x="19309" y="33236"/>
                  </a:lnTo>
                  <a:lnTo>
                    <a:pt x="16800" y="34496"/>
                  </a:lnTo>
                  <a:lnTo>
                    <a:pt x="14334" y="36131"/>
                  </a:lnTo>
                  <a:lnTo>
                    <a:pt x="9476" y="40063"/>
                  </a:lnTo>
                  <a:lnTo>
                    <a:pt x="4672" y="44457"/>
                  </a:lnTo>
                  <a:lnTo>
                    <a:pt x="1296" y="47600"/>
                  </a:lnTo>
                  <a:lnTo>
                    <a:pt x="823" y="48835"/>
                  </a:lnTo>
                  <a:lnTo>
                    <a:pt x="297" y="52324"/>
                  </a:lnTo>
                  <a:lnTo>
                    <a:pt x="0" y="54959"/>
                  </a:lnTo>
                  <a:lnTo>
                    <a:pt x="2048" y="57691"/>
                  </a:lnTo>
                  <a:lnTo>
                    <a:pt x="5603" y="61552"/>
                  </a:lnTo>
                  <a:lnTo>
                    <a:pt x="9830" y="65913"/>
                  </a:lnTo>
                  <a:lnTo>
                    <a:pt x="12862" y="67394"/>
                  </a:lnTo>
                  <a:lnTo>
                    <a:pt x="16471" y="68381"/>
                  </a:lnTo>
                  <a:lnTo>
                    <a:pt x="20464" y="69039"/>
                  </a:lnTo>
                  <a:lnTo>
                    <a:pt x="24714" y="69478"/>
                  </a:lnTo>
                  <a:lnTo>
                    <a:pt x="29134" y="69770"/>
                  </a:lnTo>
                  <a:lnTo>
                    <a:pt x="33669" y="69965"/>
                  </a:lnTo>
                  <a:lnTo>
                    <a:pt x="38279" y="70889"/>
                  </a:lnTo>
                  <a:lnTo>
                    <a:pt x="42941" y="72299"/>
                  </a:lnTo>
                  <a:lnTo>
                    <a:pt x="47636" y="74032"/>
                  </a:lnTo>
                  <a:lnTo>
                    <a:pt x="53147" y="75188"/>
                  </a:lnTo>
                  <a:lnTo>
                    <a:pt x="59202" y="75958"/>
                  </a:lnTo>
                  <a:lnTo>
                    <a:pt x="65620" y="76472"/>
                  </a:lnTo>
                  <a:lnTo>
                    <a:pt x="72280" y="76814"/>
                  </a:lnTo>
                  <a:lnTo>
                    <a:pt x="86030" y="77195"/>
                  </a:lnTo>
                  <a:lnTo>
                    <a:pt x="92237" y="78090"/>
                  </a:lnTo>
                  <a:lnTo>
                    <a:pt x="97963" y="79480"/>
                  </a:lnTo>
                  <a:lnTo>
                    <a:pt x="103367" y="81201"/>
                  </a:lnTo>
                  <a:lnTo>
                    <a:pt x="108557" y="82348"/>
                  </a:lnTo>
                  <a:lnTo>
                    <a:pt x="113605" y="83113"/>
                  </a:lnTo>
                  <a:lnTo>
                    <a:pt x="118557" y="83623"/>
                  </a:lnTo>
                  <a:lnTo>
                    <a:pt x="122653" y="83963"/>
                  </a:lnTo>
                  <a:lnTo>
                    <a:pt x="126177" y="84189"/>
                  </a:lnTo>
                  <a:lnTo>
                    <a:pt x="129321" y="84341"/>
                  </a:lnTo>
                  <a:lnTo>
                    <a:pt x="133004" y="85235"/>
                  </a:lnTo>
                  <a:lnTo>
                    <a:pt x="137047" y="86625"/>
                  </a:lnTo>
                  <a:lnTo>
                    <a:pt x="141329" y="88346"/>
                  </a:lnTo>
                  <a:lnTo>
                    <a:pt x="144977" y="90286"/>
                  </a:lnTo>
                  <a:lnTo>
                    <a:pt x="148204" y="92374"/>
                  </a:lnTo>
                  <a:lnTo>
                    <a:pt x="155293" y="97635"/>
                  </a:lnTo>
                  <a:lnTo>
                    <a:pt x="155875" y="98861"/>
                  </a:lnTo>
                  <a:lnTo>
                    <a:pt x="156521" y="102339"/>
                  </a:lnTo>
                  <a:lnTo>
                    <a:pt x="156808" y="106531"/>
                  </a:lnTo>
                  <a:lnTo>
                    <a:pt x="156885" y="108760"/>
                  </a:lnTo>
                  <a:lnTo>
                    <a:pt x="156142" y="111040"/>
                  </a:lnTo>
                  <a:lnTo>
                    <a:pt x="153200" y="115689"/>
                  </a:lnTo>
                  <a:lnTo>
                    <a:pt x="151304" y="118040"/>
                  </a:lnTo>
                  <a:lnTo>
                    <a:pt x="149247" y="120402"/>
                  </a:lnTo>
                  <a:lnTo>
                    <a:pt x="147082" y="122769"/>
                  </a:lnTo>
                  <a:lnTo>
                    <a:pt x="142559" y="127517"/>
                  </a:lnTo>
                  <a:lnTo>
                    <a:pt x="140241" y="129894"/>
                  </a:lnTo>
                  <a:lnTo>
                    <a:pt x="137109" y="132273"/>
                  </a:lnTo>
                  <a:lnTo>
                    <a:pt x="133433" y="134652"/>
                  </a:lnTo>
                  <a:lnTo>
                    <a:pt x="129395" y="137033"/>
                  </a:lnTo>
                  <a:lnTo>
                    <a:pt x="125116" y="138619"/>
                  </a:lnTo>
                  <a:lnTo>
                    <a:pt x="120675" y="139677"/>
                  </a:lnTo>
                  <a:lnTo>
                    <a:pt x="116128" y="140382"/>
                  </a:lnTo>
                  <a:lnTo>
                    <a:pt x="110714" y="141646"/>
                  </a:lnTo>
                  <a:lnTo>
                    <a:pt x="104724" y="143283"/>
                  </a:lnTo>
                  <a:lnTo>
                    <a:pt x="98350" y="145167"/>
                  </a:lnTo>
                  <a:lnTo>
                    <a:pt x="93306" y="146424"/>
                  </a:lnTo>
                  <a:lnTo>
                    <a:pt x="89150" y="147261"/>
                  </a:lnTo>
                  <a:lnTo>
                    <a:pt x="85586" y="147820"/>
                  </a:lnTo>
                  <a:lnTo>
                    <a:pt x="81622" y="148192"/>
                  </a:lnTo>
                  <a:lnTo>
                    <a:pt x="77392" y="148440"/>
                  </a:lnTo>
                  <a:lnTo>
                    <a:pt x="66781" y="148838"/>
                  </a:lnTo>
                  <a:lnTo>
                    <a:pt x="61151" y="148907"/>
                  </a:lnTo>
                  <a:lnTo>
                    <a:pt x="59776" y="148123"/>
                  </a:lnTo>
                  <a:lnTo>
                    <a:pt x="58859" y="146807"/>
                  </a:lnTo>
                  <a:lnTo>
                    <a:pt x="58248" y="145136"/>
                  </a:lnTo>
                  <a:lnTo>
                    <a:pt x="55452" y="141162"/>
                  </a:lnTo>
                  <a:lnTo>
                    <a:pt x="49882" y="1346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" name="SMARTPenAnnotation30"/>
            <p:cNvSpPr/>
            <p:nvPr/>
          </p:nvSpPr>
          <p:spPr>
            <a:xfrm>
              <a:off x="6029325" y="2721768"/>
              <a:ext cx="42863" cy="107158"/>
            </a:xfrm>
            <a:custGeom>
              <a:avLst/>
              <a:gdLst/>
              <a:ahLst/>
              <a:cxnLst/>
              <a:rect l="0" t="0" r="0" b="0"/>
              <a:pathLst>
                <a:path w="42863" h="107158">
                  <a:moveTo>
                    <a:pt x="0" y="0"/>
                  </a:moveTo>
                  <a:lnTo>
                    <a:pt x="0" y="7057"/>
                  </a:lnTo>
                  <a:lnTo>
                    <a:pt x="3792" y="10911"/>
                  </a:lnTo>
                  <a:lnTo>
                    <a:pt x="4909" y="12830"/>
                  </a:lnTo>
                  <a:lnTo>
                    <a:pt x="5654" y="14903"/>
                  </a:lnTo>
                  <a:lnTo>
                    <a:pt x="6150" y="17079"/>
                  </a:lnTo>
                  <a:lnTo>
                    <a:pt x="6481" y="20118"/>
                  </a:lnTo>
                  <a:lnTo>
                    <a:pt x="6702" y="23731"/>
                  </a:lnTo>
                  <a:lnTo>
                    <a:pt x="6849" y="27727"/>
                  </a:lnTo>
                  <a:lnTo>
                    <a:pt x="7741" y="31185"/>
                  </a:lnTo>
                  <a:lnTo>
                    <a:pt x="9129" y="34284"/>
                  </a:lnTo>
                  <a:lnTo>
                    <a:pt x="10848" y="37143"/>
                  </a:lnTo>
                  <a:lnTo>
                    <a:pt x="11995" y="40637"/>
                  </a:lnTo>
                  <a:lnTo>
                    <a:pt x="12759" y="44554"/>
                  </a:lnTo>
                  <a:lnTo>
                    <a:pt x="13268" y="48753"/>
                  </a:lnTo>
                  <a:lnTo>
                    <a:pt x="13608" y="52346"/>
                  </a:lnTo>
                  <a:lnTo>
                    <a:pt x="13834" y="55535"/>
                  </a:lnTo>
                  <a:lnTo>
                    <a:pt x="13985" y="58455"/>
                  </a:lnTo>
                  <a:lnTo>
                    <a:pt x="14880" y="61195"/>
                  </a:lnTo>
                  <a:lnTo>
                    <a:pt x="16269" y="63816"/>
                  </a:lnTo>
                  <a:lnTo>
                    <a:pt x="17990" y="66356"/>
                  </a:lnTo>
                  <a:lnTo>
                    <a:pt x="19931" y="69638"/>
                  </a:lnTo>
                  <a:lnTo>
                    <a:pt x="22018" y="73413"/>
                  </a:lnTo>
                  <a:lnTo>
                    <a:pt x="24204" y="77517"/>
                  </a:lnTo>
                  <a:lnTo>
                    <a:pt x="25661" y="81047"/>
                  </a:lnTo>
                  <a:lnTo>
                    <a:pt x="26632" y="84194"/>
                  </a:lnTo>
                  <a:lnTo>
                    <a:pt x="27280" y="87086"/>
                  </a:lnTo>
                  <a:lnTo>
                    <a:pt x="28505" y="89807"/>
                  </a:lnTo>
                  <a:lnTo>
                    <a:pt x="30116" y="92415"/>
                  </a:lnTo>
                  <a:lnTo>
                    <a:pt x="34612" y="98512"/>
                  </a:lnTo>
                  <a:lnTo>
                    <a:pt x="35774" y="99806"/>
                  </a:lnTo>
                  <a:lnTo>
                    <a:pt x="42862" y="10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" name="SMARTPenAnnotation31"/>
            <p:cNvSpPr/>
            <p:nvPr/>
          </p:nvSpPr>
          <p:spPr>
            <a:xfrm>
              <a:off x="6129337" y="2686050"/>
              <a:ext cx="185739" cy="121444"/>
            </a:xfrm>
            <a:custGeom>
              <a:avLst/>
              <a:gdLst/>
              <a:ahLst/>
              <a:cxnLst/>
              <a:rect l="0" t="0" r="0" b="0"/>
              <a:pathLst>
                <a:path w="185739" h="121444">
                  <a:moveTo>
                    <a:pt x="0" y="0"/>
                  </a:moveTo>
                  <a:lnTo>
                    <a:pt x="3792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6" y="5703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1857" y="12184"/>
                  </a:lnTo>
                  <a:lnTo>
                    <a:pt x="12667" y="14473"/>
                  </a:lnTo>
                  <a:lnTo>
                    <a:pt x="13207" y="16792"/>
                  </a:lnTo>
                  <a:lnTo>
                    <a:pt x="13568" y="19926"/>
                  </a:lnTo>
                  <a:lnTo>
                    <a:pt x="13807" y="23603"/>
                  </a:lnTo>
                  <a:lnTo>
                    <a:pt x="13967" y="27641"/>
                  </a:lnTo>
                  <a:lnTo>
                    <a:pt x="14868" y="31921"/>
                  </a:lnTo>
                  <a:lnTo>
                    <a:pt x="16262" y="36362"/>
                  </a:lnTo>
                  <a:lnTo>
                    <a:pt x="17985" y="40910"/>
                  </a:lnTo>
                  <a:lnTo>
                    <a:pt x="19928" y="45529"/>
                  </a:lnTo>
                  <a:lnTo>
                    <a:pt x="22016" y="50196"/>
                  </a:lnTo>
                  <a:lnTo>
                    <a:pt x="24202" y="54896"/>
                  </a:lnTo>
                  <a:lnTo>
                    <a:pt x="25660" y="59616"/>
                  </a:lnTo>
                  <a:lnTo>
                    <a:pt x="26632" y="64350"/>
                  </a:lnTo>
                  <a:lnTo>
                    <a:pt x="27280" y="69093"/>
                  </a:lnTo>
                  <a:lnTo>
                    <a:pt x="27711" y="73050"/>
                  </a:lnTo>
                  <a:lnTo>
                    <a:pt x="27999" y="76481"/>
                  </a:lnTo>
                  <a:lnTo>
                    <a:pt x="28191" y="79562"/>
                  </a:lnTo>
                  <a:lnTo>
                    <a:pt x="29113" y="83204"/>
                  </a:lnTo>
                  <a:lnTo>
                    <a:pt x="30521" y="87219"/>
                  </a:lnTo>
                  <a:lnTo>
                    <a:pt x="32254" y="91483"/>
                  </a:lnTo>
                  <a:lnTo>
                    <a:pt x="33409" y="95120"/>
                  </a:lnTo>
                  <a:lnTo>
                    <a:pt x="34179" y="98338"/>
                  </a:lnTo>
                  <a:lnTo>
                    <a:pt x="34692" y="101277"/>
                  </a:lnTo>
                  <a:lnTo>
                    <a:pt x="35828" y="104031"/>
                  </a:lnTo>
                  <a:lnTo>
                    <a:pt x="37379" y="106660"/>
                  </a:lnTo>
                  <a:lnTo>
                    <a:pt x="39207" y="109206"/>
                  </a:lnTo>
                  <a:lnTo>
                    <a:pt x="40425" y="111698"/>
                  </a:lnTo>
                  <a:lnTo>
                    <a:pt x="41238" y="114153"/>
                  </a:lnTo>
                  <a:lnTo>
                    <a:pt x="42835" y="121317"/>
                  </a:lnTo>
                  <a:lnTo>
                    <a:pt x="42863" y="66317"/>
                  </a:lnTo>
                  <a:lnTo>
                    <a:pt x="43657" y="62467"/>
                  </a:lnTo>
                  <a:lnTo>
                    <a:pt x="44979" y="59107"/>
                  </a:lnTo>
                  <a:lnTo>
                    <a:pt x="46655" y="56073"/>
                  </a:lnTo>
                  <a:lnTo>
                    <a:pt x="47772" y="52463"/>
                  </a:lnTo>
                  <a:lnTo>
                    <a:pt x="48517" y="48469"/>
                  </a:lnTo>
                  <a:lnTo>
                    <a:pt x="49013" y="44219"/>
                  </a:lnTo>
                  <a:lnTo>
                    <a:pt x="50138" y="40592"/>
                  </a:lnTo>
                  <a:lnTo>
                    <a:pt x="51682" y="37380"/>
                  </a:lnTo>
                  <a:lnTo>
                    <a:pt x="53504" y="34445"/>
                  </a:lnTo>
                  <a:lnTo>
                    <a:pt x="55514" y="31694"/>
                  </a:lnTo>
                  <a:lnTo>
                    <a:pt x="57646" y="29067"/>
                  </a:lnTo>
                  <a:lnTo>
                    <a:pt x="59863" y="26522"/>
                  </a:lnTo>
                  <a:lnTo>
                    <a:pt x="62133" y="24031"/>
                  </a:lnTo>
                  <a:lnTo>
                    <a:pt x="66773" y="19147"/>
                  </a:lnTo>
                  <a:lnTo>
                    <a:pt x="69122" y="17527"/>
                  </a:lnTo>
                  <a:lnTo>
                    <a:pt x="73848" y="15727"/>
                  </a:lnTo>
                  <a:lnTo>
                    <a:pt x="78594" y="12810"/>
                  </a:lnTo>
                  <a:lnTo>
                    <a:pt x="80971" y="10921"/>
                  </a:lnTo>
                  <a:lnTo>
                    <a:pt x="83350" y="10456"/>
                  </a:lnTo>
                  <a:lnTo>
                    <a:pt x="85729" y="10939"/>
                  </a:lnTo>
                  <a:lnTo>
                    <a:pt x="88109" y="12055"/>
                  </a:lnTo>
                  <a:lnTo>
                    <a:pt x="91283" y="12799"/>
                  </a:lnTo>
                  <a:lnTo>
                    <a:pt x="94986" y="13295"/>
                  </a:lnTo>
                  <a:lnTo>
                    <a:pt x="99043" y="13626"/>
                  </a:lnTo>
                  <a:lnTo>
                    <a:pt x="102541" y="13846"/>
                  </a:lnTo>
                  <a:lnTo>
                    <a:pt x="108545" y="14091"/>
                  </a:lnTo>
                  <a:lnTo>
                    <a:pt x="111257" y="14950"/>
                  </a:lnTo>
                  <a:lnTo>
                    <a:pt x="116387" y="18021"/>
                  </a:lnTo>
                  <a:lnTo>
                    <a:pt x="118866" y="19952"/>
                  </a:lnTo>
                  <a:lnTo>
                    <a:pt x="121313" y="22032"/>
                  </a:lnTo>
                  <a:lnTo>
                    <a:pt x="123738" y="24213"/>
                  </a:lnTo>
                  <a:lnTo>
                    <a:pt x="128549" y="28753"/>
                  </a:lnTo>
                  <a:lnTo>
                    <a:pt x="130943" y="31075"/>
                  </a:lnTo>
                  <a:lnTo>
                    <a:pt x="134127" y="33416"/>
                  </a:lnTo>
                  <a:lnTo>
                    <a:pt x="137837" y="35771"/>
                  </a:lnTo>
                  <a:lnTo>
                    <a:pt x="141898" y="38135"/>
                  </a:lnTo>
                  <a:lnTo>
                    <a:pt x="144605" y="40504"/>
                  </a:lnTo>
                  <a:lnTo>
                    <a:pt x="146409" y="42878"/>
                  </a:lnTo>
                  <a:lnTo>
                    <a:pt x="147612" y="45254"/>
                  </a:lnTo>
                  <a:lnTo>
                    <a:pt x="149208" y="47631"/>
                  </a:lnTo>
                  <a:lnTo>
                    <a:pt x="151066" y="50011"/>
                  </a:lnTo>
                  <a:lnTo>
                    <a:pt x="153098" y="52390"/>
                  </a:lnTo>
                  <a:lnTo>
                    <a:pt x="155247" y="54770"/>
                  </a:lnTo>
                  <a:lnTo>
                    <a:pt x="159751" y="59532"/>
                  </a:lnTo>
                  <a:lnTo>
                    <a:pt x="161269" y="62706"/>
                  </a:lnTo>
                  <a:lnTo>
                    <a:pt x="162282" y="66410"/>
                  </a:lnTo>
                  <a:lnTo>
                    <a:pt x="162956" y="70467"/>
                  </a:lnTo>
                  <a:lnTo>
                    <a:pt x="164200" y="73966"/>
                  </a:lnTo>
                  <a:lnTo>
                    <a:pt x="165823" y="77091"/>
                  </a:lnTo>
                  <a:lnTo>
                    <a:pt x="167699" y="79969"/>
                  </a:lnTo>
                  <a:lnTo>
                    <a:pt x="168949" y="82681"/>
                  </a:lnTo>
                  <a:lnTo>
                    <a:pt x="169783" y="85283"/>
                  </a:lnTo>
                  <a:lnTo>
                    <a:pt x="170338" y="87812"/>
                  </a:lnTo>
                  <a:lnTo>
                    <a:pt x="171503" y="90291"/>
                  </a:lnTo>
                  <a:lnTo>
                    <a:pt x="173073" y="92737"/>
                  </a:lnTo>
                  <a:lnTo>
                    <a:pt x="174913" y="95162"/>
                  </a:lnTo>
                  <a:lnTo>
                    <a:pt x="176140" y="97573"/>
                  </a:lnTo>
                  <a:lnTo>
                    <a:pt x="176958" y="99973"/>
                  </a:lnTo>
                  <a:lnTo>
                    <a:pt x="177503" y="102367"/>
                  </a:lnTo>
                  <a:lnTo>
                    <a:pt x="177867" y="104757"/>
                  </a:lnTo>
                  <a:lnTo>
                    <a:pt x="178109" y="107145"/>
                  </a:lnTo>
                  <a:lnTo>
                    <a:pt x="178498" y="112886"/>
                  </a:lnTo>
                  <a:lnTo>
                    <a:pt x="180668" y="115788"/>
                  </a:lnTo>
                  <a:lnTo>
                    <a:pt x="185738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SMARTPenAnnotation32"/>
            <p:cNvSpPr/>
            <p:nvPr/>
          </p:nvSpPr>
          <p:spPr>
            <a:xfrm>
              <a:off x="6400803" y="2607471"/>
              <a:ext cx="257173" cy="199692"/>
            </a:xfrm>
            <a:custGeom>
              <a:avLst/>
              <a:gdLst/>
              <a:ahLst/>
              <a:cxnLst/>
              <a:rect l="0" t="0" r="0" b="0"/>
              <a:pathLst>
                <a:path w="257173" h="199692">
                  <a:moveTo>
                    <a:pt x="150015" y="21429"/>
                  </a:moveTo>
                  <a:lnTo>
                    <a:pt x="143864" y="15278"/>
                  </a:lnTo>
                  <a:lnTo>
                    <a:pt x="143313" y="12609"/>
                  </a:lnTo>
                  <a:lnTo>
                    <a:pt x="143166" y="10787"/>
                  </a:lnTo>
                  <a:lnTo>
                    <a:pt x="142274" y="9571"/>
                  </a:lnTo>
                  <a:lnTo>
                    <a:pt x="140886" y="8761"/>
                  </a:lnTo>
                  <a:lnTo>
                    <a:pt x="136747" y="7461"/>
                  </a:lnTo>
                  <a:lnTo>
                    <a:pt x="132237" y="3443"/>
                  </a:lnTo>
                  <a:lnTo>
                    <a:pt x="129432" y="2295"/>
                  </a:lnTo>
                  <a:lnTo>
                    <a:pt x="122082" y="1019"/>
                  </a:lnTo>
                  <a:lnTo>
                    <a:pt x="115641" y="451"/>
                  </a:lnTo>
                  <a:lnTo>
                    <a:pt x="109337" y="199"/>
                  </a:lnTo>
                  <a:lnTo>
                    <a:pt x="91556" y="24"/>
                  </a:lnTo>
                  <a:lnTo>
                    <a:pt x="70140" y="0"/>
                  </a:lnTo>
                  <a:lnTo>
                    <a:pt x="67396" y="793"/>
                  </a:lnTo>
                  <a:lnTo>
                    <a:pt x="59742" y="4907"/>
                  </a:lnTo>
                  <a:lnTo>
                    <a:pt x="52448" y="7273"/>
                  </a:lnTo>
                  <a:lnTo>
                    <a:pt x="45259" y="12648"/>
                  </a:lnTo>
                  <a:lnTo>
                    <a:pt x="40486" y="16997"/>
                  </a:lnTo>
                  <a:lnTo>
                    <a:pt x="33337" y="23908"/>
                  </a:lnTo>
                  <a:lnTo>
                    <a:pt x="22399" y="34775"/>
                  </a:lnTo>
                  <a:lnTo>
                    <a:pt x="19694" y="39057"/>
                  </a:lnTo>
                  <a:lnTo>
                    <a:pt x="17891" y="43500"/>
                  </a:lnTo>
                  <a:lnTo>
                    <a:pt x="16689" y="48049"/>
                  </a:lnTo>
                  <a:lnTo>
                    <a:pt x="15093" y="52669"/>
                  </a:lnTo>
                  <a:lnTo>
                    <a:pt x="13236" y="57337"/>
                  </a:lnTo>
                  <a:lnTo>
                    <a:pt x="11204" y="62036"/>
                  </a:lnTo>
                  <a:lnTo>
                    <a:pt x="6830" y="71491"/>
                  </a:lnTo>
                  <a:lnTo>
                    <a:pt x="4552" y="76235"/>
                  </a:lnTo>
                  <a:lnTo>
                    <a:pt x="3034" y="80985"/>
                  </a:lnTo>
                  <a:lnTo>
                    <a:pt x="2021" y="85739"/>
                  </a:lnTo>
                  <a:lnTo>
                    <a:pt x="1346" y="90496"/>
                  </a:lnTo>
                  <a:lnTo>
                    <a:pt x="896" y="95255"/>
                  </a:lnTo>
                  <a:lnTo>
                    <a:pt x="596" y="100015"/>
                  </a:lnTo>
                  <a:lnTo>
                    <a:pt x="263" y="109537"/>
                  </a:lnTo>
                  <a:lnTo>
                    <a:pt x="49" y="128585"/>
                  </a:lnTo>
                  <a:lnTo>
                    <a:pt x="0" y="155772"/>
                  </a:lnTo>
                  <a:lnTo>
                    <a:pt x="792" y="159409"/>
                  </a:lnTo>
                  <a:lnTo>
                    <a:pt x="3790" y="165568"/>
                  </a:lnTo>
                  <a:lnTo>
                    <a:pt x="9885" y="170951"/>
                  </a:lnTo>
                  <a:lnTo>
                    <a:pt x="17091" y="175989"/>
                  </a:lnTo>
                  <a:lnTo>
                    <a:pt x="22940" y="180874"/>
                  </a:lnTo>
                  <a:lnTo>
                    <a:pt x="30302" y="185691"/>
                  </a:lnTo>
                  <a:lnTo>
                    <a:pt x="34488" y="188087"/>
                  </a:lnTo>
                  <a:lnTo>
                    <a:pt x="38865" y="189684"/>
                  </a:lnTo>
                  <a:lnTo>
                    <a:pt x="43372" y="190749"/>
                  </a:lnTo>
                  <a:lnTo>
                    <a:pt x="47963" y="191459"/>
                  </a:lnTo>
                  <a:lnTo>
                    <a:pt x="52612" y="192726"/>
                  </a:lnTo>
                  <a:lnTo>
                    <a:pt x="57299" y="194364"/>
                  </a:lnTo>
                  <a:lnTo>
                    <a:pt x="62010" y="196250"/>
                  </a:lnTo>
                  <a:lnTo>
                    <a:pt x="67533" y="197507"/>
                  </a:lnTo>
                  <a:lnTo>
                    <a:pt x="73596" y="198346"/>
                  </a:lnTo>
                  <a:lnTo>
                    <a:pt x="80019" y="198905"/>
                  </a:lnTo>
                  <a:lnTo>
                    <a:pt x="86683" y="199277"/>
                  </a:lnTo>
                  <a:lnTo>
                    <a:pt x="100436" y="199691"/>
                  </a:lnTo>
                  <a:lnTo>
                    <a:pt x="107437" y="199008"/>
                  </a:lnTo>
                  <a:lnTo>
                    <a:pt x="114486" y="197758"/>
                  </a:lnTo>
                  <a:lnTo>
                    <a:pt x="121567" y="196132"/>
                  </a:lnTo>
                  <a:lnTo>
                    <a:pt x="128668" y="195048"/>
                  </a:lnTo>
                  <a:lnTo>
                    <a:pt x="135784" y="194324"/>
                  </a:lnTo>
                  <a:lnTo>
                    <a:pt x="142909" y="193842"/>
                  </a:lnTo>
                  <a:lnTo>
                    <a:pt x="150041" y="192727"/>
                  </a:lnTo>
                  <a:lnTo>
                    <a:pt x="157176" y="191190"/>
                  </a:lnTo>
                  <a:lnTo>
                    <a:pt x="164314" y="189372"/>
                  </a:lnTo>
                  <a:lnTo>
                    <a:pt x="171454" y="188159"/>
                  </a:lnTo>
                  <a:lnTo>
                    <a:pt x="178596" y="187351"/>
                  </a:lnTo>
                  <a:lnTo>
                    <a:pt x="185737" y="186812"/>
                  </a:lnTo>
                  <a:lnTo>
                    <a:pt x="192086" y="185659"/>
                  </a:lnTo>
                  <a:lnTo>
                    <a:pt x="197906" y="184097"/>
                  </a:lnTo>
                  <a:lnTo>
                    <a:pt x="203373" y="182262"/>
                  </a:lnTo>
                  <a:lnTo>
                    <a:pt x="209400" y="181038"/>
                  </a:lnTo>
                  <a:lnTo>
                    <a:pt x="215799" y="180222"/>
                  </a:lnTo>
                  <a:lnTo>
                    <a:pt x="227671" y="179316"/>
                  </a:lnTo>
                  <a:lnTo>
                    <a:pt x="235594" y="178913"/>
                  </a:lnTo>
                  <a:lnTo>
                    <a:pt x="238818" y="178012"/>
                  </a:lnTo>
                  <a:lnTo>
                    <a:pt x="244516" y="174894"/>
                  </a:lnTo>
                  <a:lnTo>
                    <a:pt x="249695" y="172979"/>
                  </a:lnTo>
                  <a:lnTo>
                    <a:pt x="257172" y="1714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SMARTPenAnnotation33"/>
            <p:cNvSpPr/>
            <p:nvPr/>
          </p:nvSpPr>
          <p:spPr>
            <a:xfrm>
              <a:off x="5815012" y="2864643"/>
              <a:ext cx="900114" cy="42864"/>
            </a:xfrm>
            <a:custGeom>
              <a:avLst/>
              <a:gdLst/>
              <a:ahLst/>
              <a:cxnLst/>
              <a:rect l="0" t="0" r="0" b="0"/>
              <a:pathLst>
                <a:path w="900114" h="42864">
                  <a:moveTo>
                    <a:pt x="0" y="42863"/>
                  </a:moveTo>
                  <a:lnTo>
                    <a:pt x="54896" y="42863"/>
                  </a:lnTo>
                  <a:lnTo>
                    <a:pt x="60409" y="42069"/>
                  </a:lnTo>
                  <a:lnTo>
                    <a:pt x="66467" y="40746"/>
                  </a:lnTo>
                  <a:lnTo>
                    <a:pt x="72886" y="39071"/>
                  </a:lnTo>
                  <a:lnTo>
                    <a:pt x="80341" y="37953"/>
                  </a:lnTo>
                  <a:lnTo>
                    <a:pt x="97090" y="36712"/>
                  </a:lnTo>
                  <a:lnTo>
                    <a:pt x="120578" y="36013"/>
                  </a:lnTo>
                  <a:lnTo>
                    <a:pt x="128804" y="35121"/>
                  </a:lnTo>
                  <a:lnTo>
                    <a:pt x="137463" y="33733"/>
                  </a:lnTo>
                  <a:lnTo>
                    <a:pt x="146411" y="32014"/>
                  </a:lnTo>
                  <a:lnTo>
                    <a:pt x="155551" y="30868"/>
                  </a:lnTo>
                  <a:lnTo>
                    <a:pt x="174173" y="29594"/>
                  </a:lnTo>
                  <a:lnTo>
                    <a:pt x="183585" y="28461"/>
                  </a:lnTo>
                  <a:lnTo>
                    <a:pt x="193034" y="26911"/>
                  </a:lnTo>
                  <a:lnTo>
                    <a:pt x="202508" y="25085"/>
                  </a:lnTo>
                  <a:lnTo>
                    <a:pt x="212792" y="23867"/>
                  </a:lnTo>
                  <a:lnTo>
                    <a:pt x="223618" y="23055"/>
                  </a:lnTo>
                  <a:lnTo>
                    <a:pt x="245436" y="22153"/>
                  </a:lnTo>
                  <a:lnTo>
                    <a:pt x="276363" y="21645"/>
                  </a:lnTo>
                  <a:lnTo>
                    <a:pt x="298776" y="21526"/>
                  </a:lnTo>
                  <a:lnTo>
                    <a:pt x="310309" y="20701"/>
                  </a:lnTo>
                  <a:lnTo>
                    <a:pt x="321966" y="19357"/>
                  </a:lnTo>
                  <a:lnTo>
                    <a:pt x="333707" y="17667"/>
                  </a:lnTo>
                  <a:lnTo>
                    <a:pt x="345503" y="16541"/>
                  </a:lnTo>
                  <a:lnTo>
                    <a:pt x="369193" y="15289"/>
                  </a:lnTo>
                  <a:lnTo>
                    <a:pt x="392950" y="14733"/>
                  </a:lnTo>
                  <a:lnTo>
                    <a:pt x="416738" y="13692"/>
                  </a:lnTo>
                  <a:lnTo>
                    <a:pt x="428638" y="12303"/>
                  </a:lnTo>
                  <a:lnTo>
                    <a:pt x="440540" y="10583"/>
                  </a:lnTo>
                  <a:lnTo>
                    <a:pt x="452443" y="9437"/>
                  </a:lnTo>
                  <a:lnTo>
                    <a:pt x="476253" y="8163"/>
                  </a:lnTo>
                  <a:lnTo>
                    <a:pt x="500064" y="7597"/>
                  </a:lnTo>
                  <a:lnTo>
                    <a:pt x="547688" y="7234"/>
                  </a:lnTo>
                  <a:lnTo>
                    <a:pt x="560388" y="6410"/>
                  </a:lnTo>
                  <a:lnTo>
                    <a:pt x="573617" y="5067"/>
                  </a:lnTo>
                  <a:lnTo>
                    <a:pt x="587199" y="3378"/>
                  </a:lnTo>
                  <a:lnTo>
                    <a:pt x="600222" y="2252"/>
                  </a:lnTo>
                  <a:lnTo>
                    <a:pt x="625276" y="1001"/>
                  </a:lnTo>
                  <a:lnTo>
                    <a:pt x="649640" y="445"/>
                  </a:lnTo>
                  <a:lnTo>
                    <a:pt x="864908" y="0"/>
                  </a:lnTo>
                  <a:lnTo>
                    <a:pt x="868706" y="794"/>
                  </a:lnTo>
                  <a:lnTo>
                    <a:pt x="872824" y="2117"/>
                  </a:lnTo>
                  <a:lnTo>
                    <a:pt x="877158" y="3793"/>
                  </a:lnTo>
                  <a:lnTo>
                    <a:pt x="880841" y="4910"/>
                  </a:lnTo>
                  <a:lnTo>
                    <a:pt x="887050" y="6151"/>
                  </a:lnTo>
                  <a:lnTo>
                    <a:pt x="889816" y="7276"/>
                  </a:lnTo>
                  <a:lnTo>
                    <a:pt x="892455" y="8819"/>
                  </a:lnTo>
                  <a:lnTo>
                    <a:pt x="900113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9" name="SMARTPenAnnotation34"/>
            <p:cNvSpPr/>
            <p:nvPr/>
          </p:nvSpPr>
          <p:spPr>
            <a:xfrm>
              <a:off x="6072195" y="2971826"/>
              <a:ext cx="257157" cy="135619"/>
            </a:xfrm>
            <a:custGeom>
              <a:avLst/>
              <a:gdLst/>
              <a:ahLst/>
              <a:cxnLst/>
              <a:rect l="0" t="0" r="0" b="0"/>
              <a:pathLst>
                <a:path w="257157" h="135619">
                  <a:moveTo>
                    <a:pt x="7136" y="28549"/>
                  </a:moveTo>
                  <a:lnTo>
                    <a:pt x="3344" y="28549"/>
                  </a:lnTo>
                  <a:lnTo>
                    <a:pt x="2226" y="27755"/>
                  </a:lnTo>
                  <a:lnTo>
                    <a:pt x="1481" y="26432"/>
                  </a:lnTo>
                  <a:lnTo>
                    <a:pt x="79" y="21699"/>
                  </a:lnTo>
                  <a:lnTo>
                    <a:pt x="18" y="17700"/>
                  </a:lnTo>
                  <a:lnTo>
                    <a:pt x="0" y="15280"/>
                  </a:lnTo>
                  <a:lnTo>
                    <a:pt x="2112" y="12597"/>
                  </a:lnTo>
                  <a:lnTo>
                    <a:pt x="3787" y="10771"/>
                  </a:lnTo>
                  <a:lnTo>
                    <a:pt x="6490" y="9553"/>
                  </a:lnTo>
                  <a:lnTo>
                    <a:pt x="13728" y="8200"/>
                  </a:lnTo>
                  <a:lnTo>
                    <a:pt x="17880" y="7839"/>
                  </a:lnTo>
                  <a:lnTo>
                    <a:pt x="22236" y="7598"/>
                  </a:lnTo>
                  <a:lnTo>
                    <a:pt x="26728" y="7438"/>
                  </a:lnTo>
                  <a:lnTo>
                    <a:pt x="30516" y="6537"/>
                  </a:lnTo>
                  <a:lnTo>
                    <a:pt x="36841" y="3420"/>
                  </a:lnTo>
                  <a:lnTo>
                    <a:pt x="41227" y="2271"/>
                  </a:lnTo>
                  <a:lnTo>
                    <a:pt x="46532" y="1505"/>
                  </a:lnTo>
                  <a:lnTo>
                    <a:pt x="52450" y="995"/>
                  </a:lnTo>
                  <a:lnTo>
                    <a:pt x="57983" y="654"/>
                  </a:lnTo>
                  <a:lnTo>
                    <a:pt x="68363" y="276"/>
                  </a:lnTo>
                  <a:lnTo>
                    <a:pt x="87963" y="33"/>
                  </a:lnTo>
                  <a:lnTo>
                    <a:pt x="97563" y="0"/>
                  </a:lnTo>
                  <a:lnTo>
                    <a:pt x="101552" y="785"/>
                  </a:lnTo>
                  <a:lnTo>
                    <a:pt x="110958" y="4888"/>
                  </a:lnTo>
                  <a:lnTo>
                    <a:pt x="116250" y="6127"/>
                  </a:lnTo>
                  <a:lnTo>
                    <a:pt x="121248" y="8794"/>
                  </a:lnTo>
                  <a:lnTo>
                    <a:pt x="126115" y="12625"/>
                  </a:lnTo>
                  <a:lnTo>
                    <a:pt x="128524" y="14758"/>
                  </a:lnTo>
                  <a:lnTo>
                    <a:pt x="133317" y="19244"/>
                  </a:lnTo>
                  <a:lnTo>
                    <a:pt x="138094" y="23884"/>
                  </a:lnTo>
                  <a:lnTo>
                    <a:pt x="139685" y="26233"/>
                  </a:lnTo>
                  <a:lnTo>
                    <a:pt x="140745" y="28592"/>
                  </a:lnTo>
                  <a:lnTo>
                    <a:pt x="141452" y="30959"/>
                  </a:lnTo>
                  <a:lnTo>
                    <a:pt x="141924" y="34124"/>
                  </a:lnTo>
                  <a:lnTo>
                    <a:pt x="142239" y="37822"/>
                  </a:lnTo>
                  <a:lnTo>
                    <a:pt x="142448" y="41874"/>
                  </a:lnTo>
                  <a:lnTo>
                    <a:pt x="141794" y="45370"/>
                  </a:lnTo>
                  <a:lnTo>
                    <a:pt x="140564" y="48494"/>
                  </a:lnTo>
                  <a:lnTo>
                    <a:pt x="138951" y="51370"/>
                  </a:lnTo>
                  <a:lnTo>
                    <a:pt x="137081" y="54082"/>
                  </a:lnTo>
                  <a:lnTo>
                    <a:pt x="135041" y="56683"/>
                  </a:lnTo>
                  <a:lnTo>
                    <a:pt x="132887" y="59211"/>
                  </a:lnTo>
                  <a:lnTo>
                    <a:pt x="129864" y="61690"/>
                  </a:lnTo>
                  <a:lnTo>
                    <a:pt x="126261" y="64137"/>
                  </a:lnTo>
                  <a:lnTo>
                    <a:pt x="122271" y="66562"/>
                  </a:lnTo>
                  <a:lnTo>
                    <a:pt x="118818" y="68972"/>
                  </a:lnTo>
                  <a:lnTo>
                    <a:pt x="115722" y="71372"/>
                  </a:lnTo>
                  <a:lnTo>
                    <a:pt x="112864" y="73767"/>
                  </a:lnTo>
                  <a:lnTo>
                    <a:pt x="109371" y="76156"/>
                  </a:lnTo>
                  <a:lnTo>
                    <a:pt x="105455" y="78544"/>
                  </a:lnTo>
                  <a:lnTo>
                    <a:pt x="101257" y="80928"/>
                  </a:lnTo>
                  <a:lnTo>
                    <a:pt x="97665" y="83312"/>
                  </a:lnTo>
                  <a:lnTo>
                    <a:pt x="94476" y="85695"/>
                  </a:lnTo>
                  <a:lnTo>
                    <a:pt x="91556" y="88078"/>
                  </a:lnTo>
                  <a:lnTo>
                    <a:pt x="88022" y="90460"/>
                  </a:lnTo>
                  <a:lnTo>
                    <a:pt x="84079" y="92841"/>
                  </a:lnTo>
                  <a:lnTo>
                    <a:pt x="79863" y="95223"/>
                  </a:lnTo>
                  <a:lnTo>
                    <a:pt x="70944" y="99986"/>
                  </a:lnTo>
                  <a:lnTo>
                    <a:pt x="52284" y="109511"/>
                  </a:lnTo>
                  <a:lnTo>
                    <a:pt x="48347" y="111892"/>
                  </a:lnTo>
                  <a:lnTo>
                    <a:pt x="44929" y="114274"/>
                  </a:lnTo>
                  <a:lnTo>
                    <a:pt x="41856" y="116655"/>
                  </a:lnTo>
                  <a:lnTo>
                    <a:pt x="36325" y="119301"/>
                  </a:lnTo>
                  <a:lnTo>
                    <a:pt x="33740" y="120006"/>
                  </a:lnTo>
                  <a:lnTo>
                    <a:pt x="32015" y="121270"/>
                  </a:lnTo>
                  <a:lnTo>
                    <a:pt x="30866" y="122907"/>
                  </a:lnTo>
                  <a:lnTo>
                    <a:pt x="30099" y="124791"/>
                  </a:lnTo>
                  <a:lnTo>
                    <a:pt x="28795" y="126048"/>
                  </a:lnTo>
                  <a:lnTo>
                    <a:pt x="27131" y="126886"/>
                  </a:lnTo>
                  <a:lnTo>
                    <a:pt x="21432" y="128558"/>
                  </a:lnTo>
                  <a:lnTo>
                    <a:pt x="21426" y="132353"/>
                  </a:lnTo>
                  <a:lnTo>
                    <a:pt x="22219" y="133470"/>
                  </a:lnTo>
                  <a:lnTo>
                    <a:pt x="23541" y="134215"/>
                  </a:lnTo>
                  <a:lnTo>
                    <a:pt x="25216" y="134711"/>
                  </a:lnTo>
                  <a:lnTo>
                    <a:pt x="31311" y="135263"/>
                  </a:lnTo>
                  <a:lnTo>
                    <a:pt x="38518" y="135509"/>
                  </a:lnTo>
                  <a:lnTo>
                    <a:pt x="44367" y="135618"/>
                  </a:lnTo>
                  <a:lnTo>
                    <a:pt x="48625" y="134853"/>
                  </a:lnTo>
                  <a:lnTo>
                    <a:pt x="53846" y="133549"/>
                  </a:lnTo>
                  <a:lnTo>
                    <a:pt x="59707" y="131887"/>
                  </a:lnTo>
                  <a:lnTo>
                    <a:pt x="65202" y="130778"/>
                  </a:lnTo>
                  <a:lnTo>
                    <a:pt x="70453" y="130039"/>
                  </a:lnTo>
                  <a:lnTo>
                    <a:pt x="75541" y="129546"/>
                  </a:lnTo>
                  <a:lnTo>
                    <a:pt x="81314" y="129218"/>
                  </a:lnTo>
                  <a:lnTo>
                    <a:pt x="94079" y="128853"/>
                  </a:lnTo>
                  <a:lnTo>
                    <a:pt x="101610" y="127962"/>
                  </a:lnTo>
                  <a:lnTo>
                    <a:pt x="109807" y="126574"/>
                  </a:lnTo>
                  <a:lnTo>
                    <a:pt x="118445" y="124855"/>
                  </a:lnTo>
                  <a:lnTo>
                    <a:pt x="126586" y="123709"/>
                  </a:lnTo>
                  <a:lnTo>
                    <a:pt x="134394" y="122945"/>
                  </a:lnTo>
                  <a:lnTo>
                    <a:pt x="141981" y="122436"/>
                  </a:lnTo>
                  <a:lnTo>
                    <a:pt x="149420" y="121303"/>
                  </a:lnTo>
                  <a:lnTo>
                    <a:pt x="156761" y="119753"/>
                  </a:lnTo>
                  <a:lnTo>
                    <a:pt x="164036" y="117927"/>
                  </a:lnTo>
                  <a:lnTo>
                    <a:pt x="171267" y="116709"/>
                  </a:lnTo>
                  <a:lnTo>
                    <a:pt x="178469" y="115897"/>
                  </a:lnTo>
                  <a:lnTo>
                    <a:pt x="185652" y="115356"/>
                  </a:lnTo>
                  <a:lnTo>
                    <a:pt x="192821" y="114995"/>
                  </a:lnTo>
                  <a:lnTo>
                    <a:pt x="207137" y="114594"/>
                  </a:lnTo>
                  <a:lnTo>
                    <a:pt x="239277" y="114292"/>
                  </a:lnTo>
                  <a:lnTo>
                    <a:pt x="257156" y="114274"/>
                  </a:lnTo>
                  <a:lnTo>
                    <a:pt x="250023" y="1142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0" name="SMARTPenAnnotation35"/>
            <p:cNvSpPr/>
            <p:nvPr/>
          </p:nvSpPr>
          <p:spPr>
            <a:xfrm>
              <a:off x="4371975" y="3380083"/>
              <a:ext cx="163888" cy="226394"/>
            </a:xfrm>
            <a:custGeom>
              <a:avLst/>
              <a:gdLst/>
              <a:ahLst/>
              <a:cxnLst/>
              <a:rect l="0" t="0" r="0" b="0"/>
              <a:pathLst>
                <a:path w="163888" h="226394">
                  <a:moveTo>
                    <a:pt x="0" y="34629"/>
                  </a:moveTo>
                  <a:lnTo>
                    <a:pt x="0" y="30837"/>
                  </a:lnTo>
                  <a:lnTo>
                    <a:pt x="794" y="29720"/>
                  </a:lnTo>
                  <a:lnTo>
                    <a:pt x="2116" y="28975"/>
                  </a:lnTo>
                  <a:lnTo>
                    <a:pt x="5703" y="28147"/>
                  </a:lnTo>
                  <a:lnTo>
                    <a:pt x="9942" y="27779"/>
                  </a:lnTo>
                  <a:lnTo>
                    <a:pt x="12184" y="26888"/>
                  </a:lnTo>
                  <a:lnTo>
                    <a:pt x="16792" y="23780"/>
                  </a:lnTo>
                  <a:lnTo>
                    <a:pt x="21486" y="19753"/>
                  </a:lnTo>
                  <a:lnTo>
                    <a:pt x="23849" y="17568"/>
                  </a:lnTo>
                  <a:lnTo>
                    <a:pt x="27011" y="16111"/>
                  </a:lnTo>
                  <a:lnTo>
                    <a:pt x="30708" y="15140"/>
                  </a:lnTo>
                  <a:lnTo>
                    <a:pt x="34759" y="14493"/>
                  </a:lnTo>
                  <a:lnTo>
                    <a:pt x="39047" y="13267"/>
                  </a:lnTo>
                  <a:lnTo>
                    <a:pt x="43494" y="11657"/>
                  </a:lnTo>
                  <a:lnTo>
                    <a:pt x="48046" y="9789"/>
                  </a:lnTo>
                  <a:lnTo>
                    <a:pt x="52668" y="8544"/>
                  </a:lnTo>
                  <a:lnTo>
                    <a:pt x="57337" y="7714"/>
                  </a:lnTo>
                  <a:lnTo>
                    <a:pt x="62037" y="7161"/>
                  </a:lnTo>
                  <a:lnTo>
                    <a:pt x="66757" y="5998"/>
                  </a:lnTo>
                  <a:lnTo>
                    <a:pt x="71492" y="4429"/>
                  </a:lnTo>
                  <a:lnTo>
                    <a:pt x="76236" y="2589"/>
                  </a:lnTo>
                  <a:lnTo>
                    <a:pt x="80987" y="1363"/>
                  </a:lnTo>
                  <a:lnTo>
                    <a:pt x="85741" y="545"/>
                  </a:lnTo>
                  <a:lnTo>
                    <a:pt x="90498" y="0"/>
                  </a:lnTo>
                  <a:lnTo>
                    <a:pt x="95257" y="431"/>
                  </a:lnTo>
                  <a:lnTo>
                    <a:pt x="100017" y="1512"/>
                  </a:lnTo>
                  <a:lnTo>
                    <a:pt x="104778" y="3026"/>
                  </a:lnTo>
                  <a:lnTo>
                    <a:pt x="108746" y="4035"/>
                  </a:lnTo>
                  <a:lnTo>
                    <a:pt x="112185" y="4708"/>
                  </a:lnTo>
                  <a:lnTo>
                    <a:pt x="115271" y="5157"/>
                  </a:lnTo>
                  <a:lnTo>
                    <a:pt x="118122" y="6250"/>
                  </a:lnTo>
                  <a:lnTo>
                    <a:pt x="120817" y="7772"/>
                  </a:lnTo>
                  <a:lnTo>
                    <a:pt x="125927" y="11580"/>
                  </a:lnTo>
                  <a:lnTo>
                    <a:pt x="130845" y="15918"/>
                  </a:lnTo>
                  <a:lnTo>
                    <a:pt x="132473" y="18187"/>
                  </a:lnTo>
                  <a:lnTo>
                    <a:pt x="134283" y="22824"/>
                  </a:lnTo>
                  <a:lnTo>
                    <a:pt x="133972" y="25965"/>
                  </a:lnTo>
                  <a:lnTo>
                    <a:pt x="132971" y="29647"/>
                  </a:lnTo>
                  <a:lnTo>
                    <a:pt x="131510" y="33689"/>
                  </a:lnTo>
                  <a:lnTo>
                    <a:pt x="130536" y="37971"/>
                  </a:lnTo>
                  <a:lnTo>
                    <a:pt x="129886" y="42413"/>
                  </a:lnTo>
                  <a:lnTo>
                    <a:pt x="129453" y="46962"/>
                  </a:lnTo>
                  <a:lnTo>
                    <a:pt x="128370" y="51583"/>
                  </a:lnTo>
                  <a:lnTo>
                    <a:pt x="126855" y="56250"/>
                  </a:lnTo>
                  <a:lnTo>
                    <a:pt x="125051" y="60949"/>
                  </a:lnTo>
                  <a:lnTo>
                    <a:pt x="122261" y="65670"/>
                  </a:lnTo>
                  <a:lnTo>
                    <a:pt x="118814" y="70404"/>
                  </a:lnTo>
                  <a:lnTo>
                    <a:pt x="114928" y="75148"/>
                  </a:lnTo>
                  <a:lnTo>
                    <a:pt x="110749" y="79898"/>
                  </a:lnTo>
                  <a:lnTo>
                    <a:pt x="106377" y="84652"/>
                  </a:lnTo>
                  <a:lnTo>
                    <a:pt x="94754" y="96811"/>
                  </a:lnTo>
                  <a:lnTo>
                    <a:pt x="79924" y="111823"/>
                  </a:lnTo>
                  <a:lnTo>
                    <a:pt x="75507" y="115461"/>
                  </a:lnTo>
                  <a:lnTo>
                    <a:pt x="70976" y="118679"/>
                  </a:lnTo>
                  <a:lnTo>
                    <a:pt x="66367" y="121619"/>
                  </a:lnTo>
                  <a:lnTo>
                    <a:pt x="62501" y="123578"/>
                  </a:lnTo>
                  <a:lnTo>
                    <a:pt x="59130" y="124885"/>
                  </a:lnTo>
                  <a:lnTo>
                    <a:pt x="50540" y="127345"/>
                  </a:lnTo>
                  <a:lnTo>
                    <a:pt x="46371" y="127453"/>
                  </a:lnTo>
                  <a:lnTo>
                    <a:pt x="43902" y="127484"/>
                  </a:lnTo>
                  <a:lnTo>
                    <a:pt x="53531" y="127497"/>
                  </a:lnTo>
                  <a:lnTo>
                    <a:pt x="55531" y="126704"/>
                  </a:lnTo>
                  <a:lnTo>
                    <a:pt x="59870" y="123705"/>
                  </a:lnTo>
                  <a:lnTo>
                    <a:pt x="62932" y="122588"/>
                  </a:lnTo>
                  <a:lnTo>
                    <a:pt x="66561" y="121843"/>
                  </a:lnTo>
                  <a:lnTo>
                    <a:pt x="70567" y="121347"/>
                  </a:lnTo>
                  <a:lnTo>
                    <a:pt x="74032" y="120222"/>
                  </a:lnTo>
                  <a:lnTo>
                    <a:pt x="77136" y="118679"/>
                  </a:lnTo>
                  <a:lnTo>
                    <a:pt x="79998" y="116856"/>
                  </a:lnTo>
                  <a:lnTo>
                    <a:pt x="83495" y="115641"/>
                  </a:lnTo>
                  <a:lnTo>
                    <a:pt x="87413" y="114830"/>
                  </a:lnTo>
                  <a:lnTo>
                    <a:pt x="91613" y="114290"/>
                  </a:lnTo>
                  <a:lnTo>
                    <a:pt x="96000" y="113930"/>
                  </a:lnTo>
                  <a:lnTo>
                    <a:pt x="100513" y="113690"/>
                  </a:lnTo>
                  <a:lnTo>
                    <a:pt x="109759" y="113424"/>
                  </a:lnTo>
                  <a:lnTo>
                    <a:pt x="119161" y="113305"/>
                  </a:lnTo>
                  <a:lnTo>
                    <a:pt x="123097" y="114067"/>
                  </a:lnTo>
                  <a:lnTo>
                    <a:pt x="126515" y="115369"/>
                  </a:lnTo>
                  <a:lnTo>
                    <a:pt x="129586" y="117031"/>
                  </a:lnTo>
                  <a:lnTo>
                    <a:pt x="132428" y="118139"/>
                  </a:lnTo>
                  <a:lnTo>
                    <a:pt x="135117" y="118877"/>
                  </a:lnTo>
                  <a:lnTo>
                    <a:pt x="137702" y="119369"/>
                  </a:lnTo>
                  <a:lnTo>
                    <a:pt x="142693" y="122033"/>
                  </a:lnTo>
                  <a:lnTo>
                    <a:pt x="147556" y="125863"/>
                  </a:lnTo>
                  <a:lnTo>
                    <a:pt x="152363" y="130211"/>
                  </a:lnTo>
                  <a:lnTo>
                    <a:pt x="157146" y="134789"/>
                  </a:lnTo>
                  <a:lnTo>
                    <a:pt x="159533" y="137121"/>
                  </a:lnTo>
                  <a:lnTo>
                    <a:pt x="161124" y="139469"/>
                  </a:lnTo>
                  <a:lnTo>
                    <a:pt x="162892" y="144196"/>
                  </a:lnTo>
                  <a:lnTo>
                    <a:pt x="163677" y="148942"/>
                  </a:lnTo>
                  <a:lnTo>
                    <a:pt x="163887" y="151319"/>
                  </a:lnTo>
                  <a:lnTo>
                    <a:pt x="162003" y="158193"/>
                  </a:lnTo>
                  <a:lnTo>
                    <a:pt x="160389" y="162249"/>
                  </a:lnTo>
                  <a:lnTo>
                    <a:pt x="156479" y="168872"/>
                  </a:lnTo>
                  <a:lnTo>
                    <a:pt x="152096" y="175255"/>
                  </a:lnTo>
                  <a:lnTo>
                    <a:pt x="149816" y="179180"/>
                  </a:lnTo>
                  <a:lnTo>
                    <a:pt x="147502" y="183384"/>
                  </a:lnTo>
                  <a:lnTo>
                    <a:pt x="144372" y="186980"/>
                  </a:lnTo>
                  <a:lnTo>
                    <a:pt x="140698" y="190171"/>
                  </a:lnTo>
                  <a:lnTo>
                    <a:pt x="136661" y="193093"/>
                  </a:lnTo>
                  <a:lnTo>
                    <a:pt x="133176" y="195834"/>
                  </a:lnTo>
                  <a:lnTo>
                    <a:pt x="130059" y="198455"/>
                  </a:lnTo>
                  <a:lnTo>
                    <a:pt x="127187" y="200997"/>
                  </a:lnTo>
                  <a:lnTo>
                    <a:pt x="123685" y="203485"/>
                  </a:lnTo>
                  <a:lnTo>
                    <a:pt x="119763" y="205937"/>
                  </a:lnTo>
                  <a:lnTo>
                    <a:pt x="115561" y="208366"/>
                  </a:lnTo>
                  <a:lnTo>
                    <a:pt x="106658" y="213181"/>
                  </a:lnTo>
                  <a:lnTo>
                    <a:pt x="102061" y="215576"/>
                  </a:lnTo>
                  <a:lnTo>
                    <a:pt x="97409" y="217173"/>
                  </a:lnTo>
                  <a:lnTo>
                    <a:pt x="92721" y="218238"/>
                  </a:lnTo>
                  <a:lnTo>
                    <a:pt x="88007" y="218947"/>
                  </a:lnTo>
                  <a:lnTo>
                    <a:pt x="84072" y="220214"/>
                  </a:lnTo>
                  <a:lnTo>
                    <a:pt x="80653" y="221852"/>
                  </a:lnTo>
                  <a:lnTo>
                    <a:pt x="77582" y="223738"/>
                  </a:lnTo>
                  <a:lnTo>
                    <a:pt x="73946" y="224996"/>
                  </a:lnTo>
                  <a:lnTo>
                    <a:pt x="69934" y="225834"/>
                  </a:lnTo>
                  <a:lnTo>
                    <a:pt x="65673" y="226393"/>
                  </a:lnTo>
                  <a:lnTo>
                    <a:pt x="62038" y="225972"/>
                  </a:lnTo>
                  <a:lnTo>
                    <a:pt x="58821" y="224897"/>
                  </a:lnTo>
                  <a:lnTo>
                    <a:pt x="55883" y="223387"/>
                  </a:lnTo>
                  <a:lnTo>
                    <a:pt x="53130" y="222380"/>
                  </a:lnTo>
                  <a:lnTo>
                    <a:pt x="50501" y="221709"/>
                  </a:lnTo>
                  <a:lnTo>
                    <a:pt x="45463" y="220963"/>
                  </a:lnTo>
                  <a:lnTo>
                    <a:pt x="40578" y="220632"/>
                  </a:lnTo>
                  <a:lnTo>
                    <a:pt x="35762" y="220484"/>
                  </a:lnTo>
                  <a:lnTo>
                    <a:pt x="33366" y="220445"/>
                  </a:lnTo>
                  <a:lnTo>
                    <a:pt x="30975" y="219625"/>
                  </a:lnTo>
                  <a:lnTo>
                    <a:pt x="26202" y="216598"/>
                  </a:lnTo>
                  <a:lnTo>
                    <a:pt x="22844" y="214223"/>
                  </a:lnTo>
                  <a:lnTo>
                    <a:pt x="19942" y="213667"/>
                  </a:lnTo>
                  <a:lnTo>
                    <a:pt x="14287" y="2132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1" name="SMARTPenAnnotation36"/>
            <p:cNvSpPr/>
            <p:nvPr/>
          </p:nvSpPr>
          <p:spPr>
            <a:xfrm>
              <a:off x="4644554" y="3437136"/>
              <a:ext cx="141340" cy="134729"/>
            </a:xfrm>
            <a:custGeom>
              <a:avLst/>
              <a:gdLst/>
              <a:ahLst/>
              <a:cxnLst/>
              <a:rect l="0" t="0" r="0" b="0"/>
              <a:pathLst>
                <a:path w="141340" h="134729">
                  <a:moveTo>
                    <a:pt x="91752" y="6151"/>
                  </a:moveTo>
                  <a:lnTo>
                    <a:pt x="80903" y="6151"/>
                  </a:lnTo>
                  <a:lnTo>
                    <a:pt x="79757" y="5357"/>
                  </a:lnTo>
                  <a:lnTo>
                    <a:pt x="78992" y="4034"/>
                  </a:lnTo>
                  <a:lnTo>
                    <a:pt x="78483" y="2359"/>
                  </a:lnTo>
                  <a:lnTo>
                    <a:pt x="77350" y="1242"/>
                  </a:lnTo>
                  <a:lnTo>
                    <a:pt x="75800" y="497"/>
                  </a:lnTo>
                  <a:lnTo>
                    <a:pt x="73974" y="0"/>
                  </a:lnTo>
                  <a:lnTo>
                    <a:pt x="71962" y="463"/>
                  </a:lnTo>
                  <a:lnTo>
                    <a:pt x="67611" y="3094"/>
                  </a:lnTo>
                  <a:lnTo>
                    <a:pt x="65339" y="4113"/>
                  </a:lnTo>
                  <a:lnTo>
                    <a:pt x="63031" y="4792"/>
                  </a:lnTo>
                  <a:lnTo>
                    <a:pt x="60698" y="5245"/>
                  </a:lnTo>
                  <a:lnTo>
                    <a:pt x="58349" y="5547"/>
                  </a:lnTo>
                  <a:lnTo>
                    <a:pt x="55990" y="5748"/>
                  </a:lnTo>
                  <a:lnTo>
                    <a:pt x="53623" y="5883"/>
                  </a:lnTo>
                  <a:lnTo>
                    <a:pt x="50458" y="6766"/>
                  </a:lnTo>
                  <a:lnTo>
                    <a:pt x="46760" y="8149"/>
                  </a:lnTo>
                  <a:lnTo>
                    <a:pt x="42707" y="9864"/>
                  </a:lnTo>
                  <a:lnTo>
                    <a:pt x="39212" y="11008"/>
                  </a:lnTo>
                  <a:lnTo>
                    <a:pt x="36088" y="11770"/>
                  </a:lnTo>
                  <a:lnTo>
                    <a:pt x="33211" y="12279"/>
                  </a:lnTo>
                  <a:lnTo>
                    <a:pt x="30500" y="13411"/>
                  </a:lnTo>
                  <a:lnTo>
                    <a:pt x="27898" y="14960"/>
                  </a:lnTo>
                  <a:lnTo>
                    <a:pt x="25371" y="16786"/>
                  </a:lnTo>
                  <a:lnTo>
                    <a:pt x="22891" y="18798"/>
                  </a:lnTo>
                  <a:lnTo>
                    <a:pt x="20444" y="20932"/>
                  </a:lnTo>
                  <a:lnTo>
                    <a:pt x="18020" y="23149"/>
                  </a:lnTo>
                  <a:lnTo>
                    <a:pt x="13209" y="27728"/>
                  </a:lnTo>
                  <a:lnTo>
                    <a:pt x="0" y="40755"/>
                  </a:lnTo>
                  <a:lnTo>
                    <a:pt x="422" y="41127"/>
                  </a:lnTo>
                  <a:lnTo>
                    <a:pt x="3006" y="41540"/>
                  </a:lnTo>
                  <a:lnTo>
                    <a:pt x="4013" y="42443"/>
                  </a:lnTo>
                  <a:lnTo>
                    <a:pt x="4685" y="43840"/>
                  </a:lnTo>
                  <a:lnTo>
                    <a:pt x="5132" y="45564"/>
                  </a:lnTo>
                  <a:lnTo>
                    <a:pt x="6224" y="46714"/>
                  </a:lnTo>
                  <a:lnTo>
                    <a:pt x="7746" y="47481"/>
                  </a:lnTo>
                  <a:lnTo>
                    <a:pt x="12099" y="48711"/>
                  </a:lnTo>
                  <a:lnTo>
                    <a:pt x="14044" y="48812"/>
                  </a:lnTo>
                  <a:lnTo>
                    <a:pt x="23572" y="48954"/>
                  </a:lnTo>
                  <a:lnTo>
                    <a:pt x="69051" y="49013"/>
                  </a:lnTo>
                  <a:lnTo>
                    <a:pt x="73443" y="49807"/>
                  </a:lnTo>
                  <a:lnTo>
                    <a:pt x="77958" y="51130"/>
                  </a:lnTo>
                  <a:lnTo>
                    <a:pt x="82556" y="52806"/>
                  </a:lnTo>
                  <a:lnTo>
                    <a:pt x="87209" y="53923"/>
                  </a:lnTo>
                  <a:lnTo>
                    <a:pt x="91898" y="54668"/>
                  </a:lnTo>
                  <a:lnTo>
                    <a:pt x="96612" y="55164"/>
                  </a:lnTo>
                  <a:lnTo>
                    <a:pt x="100548" y="56289"/>
                  </a:lnTo>
                  <a:lnTo>
                    <a:pt x="103966" y="57833"/>
                  </a:lnTo>
                  <a:lnTo>
                    <a:pt x="107038" y="59655"/>
                  </a:lnTo>
                  <a:lnTo>
                    <a:pt x="109880" y="60871"/>
                  </a:lnTo>
                  <a:lnTo>
                    <a:pt x="112569" y="61681"/>
                  </a:lnTo>
                  <a:lnTo>
                    <a:pt x="115155" y="62221"/>
                  </a:lnTo>
                  <a:lnTo>
                    <a:pt x="117673" y="63375"/>
                  </a:lnTo>
                  <a:lnTo>
                    <a:pt x="120145" y="64938"/>
                  </a:lnTo>
                  <a:lnTo>
                    <a:pt x="122587" y="66774"/>
                  </a:lnTo>
                  <a:lnTo>
                    <a:pt x="125008" y="68791"/>
                  </a:lnTo>
                  <a:lnTo>
                    <a:pt x="127416" y="70930"/>
                  </a:lnTo>
                  <a:lnTo>
                    <a:pt x="132209" y="75423"/>
                  </a:lnTo>
                  <a:lnTo>
                    <a:pt x="136985" y="80065"/>
                  </a:lnTo>
                  <a:lnTo>
                    <a:pt x="138576" y="82415"/>
                  </a:lnTo>
                  <a:lnTo>
                    <a:pt x="139637" y="84775"/>
                  </a:lnTo>
                  <a:lnTo>
                    <a:pt x="140344" y="87142"/>
                  </a:lnTo>
                  <a:lnTo>
                    <a:pt x="140815" y="89514"/>
                  </a:lnTo>
                  <a:lnTo>
                    <a:pt x="141130" y="91889"/>
                  </a:lnTo>
                  <a:lnTo>
                    <a:pt x="141339" y="94266"/>
                  </a:lnTo>
                  <a:lnTo>
                    <a:pt x="140685" y="96644"/>
                  </a:lnTo>
                  <a:lnTo>
                    <a:pt x="139455" y="99024"/>
                  </a:lnTo>
                  <a:lnTo>
                    <a:pt x="137842" y="101404"/>
                  </a:lnTo>
                  <a:lnTo>
                    <a:pt x="135972" y="103784"/>
                  </a:lnTo>
                  <a:lnTo>
                    <a:pt x="133932" y="106165"/>
                  </a:lnTo>
                  <a:lnTo>
                    <a:pt x="131778" y="108546"/>
                  </a:lnTo>
                  <a:lnTo>
                    <a:pt x="127268" y="113308"/>
                  </a:lnTo>
                  <a:lnTo>
                    <a:pt x="124954" y="115689"/>
                  </a:lnTo>
                  <a:lnTo>
                    <a:pt x="122618" y="117276"/>
                  </a:lnTo>
                  <a:lnTo>
                    <a:pt x="120267" y="118334"/>
                  </a:lnTo>
                  <a:lnTo>
                    <a:pt x="117906" y="119040"/>
                  </a:lnTo>
                  <a:lnTo>
                    <a:pt x="115538" y="120304"/>
                  </a:lnTo>
                  <a:lnTo>
                    <a:pt x="113165" y="121941"/>
                  </a:lnTo>
                  <a:lnTo>
                    <a:pt x="110790" y="123825"/>
                  </a:lnTo>
                  <a:lnTo>
                    <a:pt x="107619" y="125875"/>
                  </a:lnTo>
                  <a:lnTo>
                    <a:pt x="103918" y="128036"/>
                  </a:lnTo>
                  <a:lnTo>
                    <a:pt x="99862" y="130271"/>
                  </a:lnTo>
                  <a:lnTo>
                    <a:pt x="96365" y="131760"/>
                  </a:lnTo>
                  <a:lnTo>
                    <a:pt x="93240" y="132753"/>
                  </a:lnTo>
                  <a:lnTo>
                    <a:pt x="90363" y="133415"/>
                  </a:lnTo>
                  <a:lnTo>
                    <a:pt x="86857" y="133856"/>
                  </a:lnTo>
                  <a:lnTo>
                    <a:pt x="82933" y="134150"/>
                  </a:lnTo>
                  <a:lnTo>
                    <a:pt x="75132" y="134477"/>
                  </a:lnTo>
                  <a:lnTo>
                    <a:pt x="69019" y="134622"/>
                  </a:lnTo>
                  <a:lnTo>
                    <a:pt x="47596" y="134728"/>
                  </a:lnTo>
                  <a:lnTo>
                    <a:pt x="44852" y="133938"/>
                  </a:lnTo>
                  <a:lnTo>
                    <a:pt x="42229" y="132617"/>
                  </a:lnTo>
                  <a:lnTo>
                    <a:pt x="39687" y="130943"/>
                  </a:lnTo>
                  <a:lnTo>
                    <a:pt x="37198" y="129033"/>
                  </a:lnTo>
                  <a:lnTo>
                    <a:pt x="34745" y="126966"/>
                  </a:lnTo>
                  <a:lnTo>
                    <a:pt x="32316" y="124795"/>
                  </a:lnTo>
                  <a:lnTo>
                    <a:pt x="29903" y="123347"/>
                  </a:lnTo>
                  <a:lnTo>
                    <a:pt x="27501" y="122382"/>
                  </a:lnTo>
                  <a:lnTo>
                    <a:pt x="25105" y="121738"/>
                  </a:lnTo>
                  <a:lnTo>
                    <a:pt x="22714" y="121309"/>
                  </a:lnTo>
                  <a:lnTo>
                    <a:pt x="20327" y="121023"/>
                  </a:lnTo>
                  <a:lnTo>
                    <a:pt x="17942" y="120832"/>
                  </a:lnTo>
                  <a:lnTo>
                    <a:pt x="16351" y="119911"/>
                  </a:lnTo>
                  <a:lnTo>
                    <a:pt x="15291" y="118504"/>
                  </a:lnTo>
                  <a:lnTo>
                    <a:pt x="13589" y="114334"/>
                  </a:lnTo>
                  <a:lnTo>
                    <a:pt x="13357" y="111647"/>
                  </a:lnTo>
                  <a:lnTo>
                    <a:pt x="13171" y="1061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2" name="SMARTPenAnnotation37"/>
            <p:cNvSpPr/>
            <p:nvPr/>
          </p:nvSpPr>
          <p:spPr>
            <a:xfrm>
              <a:off x="4800600" y="3464718"/>
              <a:ext cx="50007" cy="100014"/>
            </a:xfrm>
            <a:custGeom>
              <a:avLst/>
              <a:gdLst/>
              <a:ahLst/>
              <a:cxnLst/>
              <a:rect l="0" t="0" r="0" b="0"/>
              <a:pathLst>
                <a:path w="50007" h="100014">
                  <a:moveTo>
                    <a:pt x="0" y="0"/>
                  </a:moveTo>
                  <a:lnTo>
                    <a:pt x="6150" y="0"/>
                  </a:lnTo>
                  <a:lnTo>
                    <a:pt x="6481" y="794"/>
                  </a:lnTo>
                  <a:lnTo>
                    <a:pt x="6849" y="3793"/>
                  </a:lnTo>
                  <a:lnTo>
                    <a:pt x="7741" y="4910"/>
                  </a:lnTo>
                  <a:lnTo>
                    <a:pt x="9129" y="5655"/>
                  </a:lnTo>
                  <a:lnTo>
                    <a:pt x="10848" y="6151"/>
                  </a:lnTo>
                  <a:lnTo>
                    <a:pt x="11995" y="7276"/>
                  </a:lnTo>
                  <a:lnTo>
                    <a:pt x="12759" y="8819"/>
                  </a:lnTo>
                  <a:lnTo>
                    <a:pt x="13268" y="10642"/>
                  </a:lnTo>
                  <a:lnTo>
                    <a:pt x="14402" y="12651"/>
                  </a:lnTo>
                  <a:lnTo>
                    <a:pt x="15951" y="14784"/>
                  </a:lnTo>
                  <a:lnTo>
                    <a:pt x="17777" y="17000"/>
                  </a:lnTo>
                  <a:lnTo>
                    <a:pt x="18995" y="19271"/>
                  </a:lnTo>
                  <a:lnTo>
                    <a:pt x="19807" y="21579"/>
                  </a:lnTo>
                  <a:lnTo>
                    <a:pt x="20349" y="23911"/>
                  </a:lnTo>
                  <a:lnTo>
                    <a:pt x="20709" y="26259"/>
                  </a:lnTo>
                  <a:lnTo>
                    <a:pt x="20950" y="28619"/>
                  </a:lnTo>
                  <a:lnTo>
                    <a:pt x="21110" y="30986"/>
                  </a:lnTo>
                  <a:lnTo>
                    <a:pt x="21217" y="33357"/>
                  </a:lnTo>
                  <a:lnTo>
                    <a:pt x="21336" y="38109"/>
                  </a:lnTo>
                  <a:lnTo>
                    <a:pt x="22161" y="40487"/>
                  </a:lnTo>
                  <a:lnTo>
                    <a:pt x="23505" y="42867"/>
                  </a:lnTo>
                  <a:lnTo>
                    <a:pt x="25195" y="45247"/>
                  </a:lnTo>
                  <a:lnTo>
                    <a:pt x="26322" y="48421"/>
                  </a:lnTo>
                  <a:lnTo>
                    <a:pt x="27072" y="52125"/>
                  </a:lnTo>
                  <a:lnTo>
                    <a:pt x="27573" y="56181"/>
                  </a:lnTo>
                  <a:lnTo>
                    <a:pt x="28701" y="59679"/>
                  </a:lnTo>
                  <a:lnTo>
                    <a:pt x="30246" y="62805"/>
                  </a:lnTo>
                  <a:lnTo>
                    <a:pt x="32070" y="65683"/>
                  </a:lnTo>
                  <a:lnTo>
                    <a:pt x="33286" y="68395"/>
                  </a:lnTo>
                  <a:lnTo>
                    <a:pt x="34097" y="70997"/>
                  </a:lnTo>
                  <a:lnTo>
                    <a:pt x="34637" y="73525"/>
                  </a:lnTo>
                  <a:lnTo>
                    <a:pt x="34998" y="76004"/>
                  </a:lnTo>
                  <a:lnTo>
                    <a:pt x="35238" y="78451"/>
                  </a:lnTo>
                  <a:lnTo>
                    <a:pt x="35398" y="80876"/>
                  </a:lnTo>
                  <a:lnTo>
                    <a:pt x="36298" y="83286"/>
                  </a:lnTo>
                  <a:lnTo>
                    <a:pt x="37693" y="85686"/>
                  </a:lnTo>
                  <a:lnTo>
                    <a:pt x="41841" y="91450"/>
                  </a:lnTo>
                  <a:lnTo>
                    <a:pt x="42975" y="92717"/>
                  </a:lnTo>
                  <a:lnTo>
                    <a:pt x="50006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3" name="SMARTPenAnnotation38"/>
            <p:cNvSpPr/>
            <p:nvPr/>
          </p:nvSpPr>
          <p:spPr>
            <a:xfrm>
              <a:off x="4800600" y="3443287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4" name="SMARTPenAnnotation39"/>
            <p:cNvSpPr/>
            <p:nvPr/>
          </p:nvSpPr>
          <p:spPr>
            <a:xfrm>
              <a:off x="4872037" y="3436143"/>
              <a:ext cx="164307" cy="121445"/>
            </a:xfrm>
            <a:custGeom>
              <a:avLst/>
              <a:gdLst/>
              <a:ahLst/>
              <a:cxnLst/>
              <a:rect l="0" t="0" r="0" b="0"/>
              <a:pathLst>
                <a:path w="164307" h="121445">
                  <a:moveTo>
                    <a:pt x="0" y="0"/>
                  </a:moveTo>
                  <a:lnTo>
                    <a:pt x="10642" y="10642"/>
                  </a:lnTo>
                  <a:lnTo>
                    <a:pt x="11857" y="12651"/>
                  </a:lnTo>
                  <a:lnTo>
                    <a:pt x="12667" y="14784"/>
                  </a:lnTo>
                  <a:lnTo>
                    <a:pt x="13207" y="17000"/>
                  </a:lnTo>
                  <a:lnTo>
                    <a:pt x="14361" y="19271"/>
                  </a:lnTo>
                  <a:lnTo>
                    <a:pt x="15924" y="21579"/>
                  </a:lnTo>
                  <a:lnTo>
                    <a:pt x="17760" y="23911"/>
                  </a:lnTo>
                  <a:lnTo>
                    <a:pt x="18984" y="26259"/>
                  </a:lnTo>
                  <a:lnTo>
                    <a:pt x="19800" y="28619"/>
                  </a:lnTo>
                  <a:lnTo>
                    <a:pt x="20343" y="30986"/>
                  </a:lnTo>
                  <a:lnTo>
                    <a:pt x="21500" y="34151"/>
                  </a:lnTo>
                  <a:lnTo>
                    <a:pt x="23064" y="37849"/>
                  </a:lnTo>
                  <a:lnTo>
                    <a:pt x="24902" y="41901"/>
                  </a:lnTo>
                  <a:lnTo>
                    <a:pt x="26126" y="45397"/>
                  </a:lnTo>
                  <a:lnTo>
                    <a:pt x="26943" y="48521"/>
                  </a:lnTo>
                  <a:lnTo>
                    <a:pt x="27486" y="51398"/>
                  </a:lnTo>
                  <a:lnTo>
                    <a:pt x="28643" y="54903"/>
                  </a:lnTo>
                  <a:lnTo>
                    <a:pt x="30208" y="58827"/>
                  </a:lnTo>
                  <a:lnTo>
                    <a:pt x="32045" y="63031"/>
                  </a:lnTo>
                  <a:lnTo>
                    <a:pt x="33270" y="66627"/>
                  </a:lnTo>
                  <a:lnTo>
                    <a:pt x="34086" y="69818"/>
                  </a:lnTo>
                  <a:lnTo>
                    <a:pt x="34630" y="72739"/>
                  </a:lnTo>
                  <a:lnTo>
                    <a:pt x="34993" y="75481"/>
                  </a:lnTo>
                  <a:lnTo>
                    <a:pt x="35235" y="78102"/>
                  </a:lnTo>
                  <a:lnTo>
                    <a:pt x="35397" y="80643"/>
                  </a:lnTo>
                  <a:lnTo>
                    <a:pt x="36297" y="83131"/>
                  </a:lnTo>
                  <a:lnTo>
                    <a:pt x="37692" y="85583"/>
                  </a:lnTo>
                  <a:lnTo>
                    <a:pt x="39416" y="88012"/>
                  </a:lnTo>
                  <a:lnTo>
                    <a:pt x="40565" y="91218"/>
                  </a:lnTo>
                  <a:lnTo>
                    <a:pt x="41331" y="94944"/>
                  </a:lnTo>
                  <a:lnTo>
                    <a:pt x="41841" y="99015"/>
                  </a:lnTo>
                  <a:lnTo>
                    <a:pt x="42975" y="101729"/>
                  </a:lnTo>
                  <a:lnTo>
                    <a:pt x="44526" y="103538"/>
                  </a:lnTo>
                  <a:lnTo>
                    <a:pt x="46352" y="104744"/>
                  </a:lnTo>
                  <a:lnTo>
                    <a:pt x="47570" y="106342"/>
                  </a:lnTo>
                  <a:lnTo>
                    <a:pt x="48382" y="108201"/>
                  </a:lnTo>
                  <a:lnTo>
                    <a:pt x="49998" y="114269"/>
                  </a:lnTo>
                  <a:lnTo>
                    <a:pt x="50004" y="114291"/>
                  </a:lnTo>
                  <a:lnTo>
                    <a:pt x="50006" y="66540"/>
                  </a:lnTo>
                  <a:lnTo>
                    <a:pt x="50800" y="61823"/>
                  </a:lnTo>
                  <a:lnTo>
                    <a:pt x="52123" y="57090"/>
                  </a:lnTo>
                  <a:lnTo>
                    <a:pt x="53799" y="52348"/>
                  </a:lnTo>
                  <a:lnTo>
                    <a:pt x="55709" y="48392"/>
                  </a:lnTo>
                  <a:lnTo>
                    <a:pt x="57777" y="44962"/>
                  </a:lnTo>
                  <a:lnTo>
                    <a:pt x="59949" y="41881"/>
                  </a:lnTo>
                  <a:lnTo>
                    <a:pt x="62191" y="38239"/>
                  </a:lnTo>
                  <a:lnTo>
                    <a:pt x="64479" y="34225"/>
                  </a:lnTo>
                  <a:lnTo>
                    <a:pt x="66799" y="29960"/>
                  </a:lnTo>
                  <a:lnTo>
                    <a:pt x="68345" y="26323"/>
                  </a:lnTo>
                  <a:lnTo>
                    <a:pt x="69376" y="23105"/>
                  </a:lnTo>
                  <a:lnTo>
                    <a:pt x="70063" y="20166"/>
                  </a:lnTo>
                  <a:lnTo>
                    <a:pt x="71315" y="18207"/>
                  </a:lnTo>
                  <a:lnTo>
                    <a:pt x="72944" y="16900"/>
                  </a:lnTo>
                  <a:lnTo>
                    <a:pt x="74823" y="16030"/>
                  </a:lnTo>
                  <a:lnTo>
                    <a:pt x="79027" y="12945"/>
                  </a:lnTo>
                  <a:lnTo>
                    <a:pt x="81260" y="11012"/>
                  </a:lnTo>
                  <a:lnTo>
                    <a:pt x="83542" y="9723"/>
                  </a:lnTo>
                  <a:lnTo>
                    <a:pt x="88194" y="8290"/>
                  </a:lnTo>
                  <a:lnTo>
                    <a:pt x="92908" y="7653"/>
                  </a:lnTo>
                  <a:lnTo>
                    <a:pt x="97649" y="7370"/>
                  </a:lnTo>
                  <a:lnTo>
                    <a:pt x="102402" y="7244"/>
                  </a:lnTo>
                  <a:lnTo>
                    <a:pt x="104780" y="8005"/>
                  </a:lnTo>
                  <a:lnTo>
                    <a:pt x="109540" y="10966"/>
                  </a:lnTo>
                  <a:lnTo>
                    <a:pt x="114301" y="12811"/>
                  </a:lnTo>
                  <a:lnTo>
                    <a:pt x="116682" y="13304"/>
                  </a:lnTo>
                  <a:lnTo>
                    <a:pt x="121444" y="15967"/>
                  </a:lnTo>
                  <a:lnTo>
                    <a:pt x="123825" y="17789"/>
                  </a:lnTo>
                  <a:lnTo>
                    <a:pt x="125413" y="20590"/>
                  </a:lnTo>
                  <a:lnTo>
                    <a:pt x="126471" y="24046"/>
                  </a:lnTo>
                  <a:lnTo>
                    <a:pt x="127177" y="27937"/>
                  </a:lnTo>
                  <a:lnTo>
                    <a:pt x="129235" y="31325"/>
                  </a:lnTo>
                  <a:lnTo>
                    <a:pt x="132194" y="34377"/>
                  </a:lnTo>
                  <a:lnTo>
                    <a:pt x="135755" y="37205"/>
                  </a:lnTo>
                  <a:lnTo>
                    <a:pt x="138128" y="39885"/>
                  </a:lnTo>
                  <a:lnTo>
                    <a:pt x="139710" y="42465"/>
                  </a:lnTo>
                  <a:lnTo>
                    <a:pt x="140765" y="44979"/>
                  </a:lnTo>
                  <a:lnTo>
                    <a:pt x="142262" y="48242"/>
                  </a:lnTo>
                  <a:lnTo>
                    <a:pt x="146042" y="56101"/>
                  </a:lnTo>
                  <a:lnTo>
                    <a:pt x="147368" y="59626"/>
                  </a:lnTo>
                  <a:lnTo>
                    <a:pt x="148251" y="62770"/>
                  </a:lnTo>
                  <a:lnTo>
                    <a:pt x="148841" y="65659"/>
                  </a:lnTo>
                  <a:lnTo>
                    <a:pt x="150027" y="69173"/>
                  </a:lnTo>
                  <a:lnTo>
                    <a:pt x="151612" y="73103"/>
                  </a:lnTo>
                  <a:lnTo>
                    <a:pt x="153462" y="77310"/>
                  </a:lnTo>
                  <a:lnTo>
                    <a:pt x="154696" y="80909"/>
                  </a:lnTo>
                  <a:lnTo>
                    <a:pt x="155518" y="84102"/>
                  </a:lnTo>
                  <a:lnTo>
                    <a:pt x="156066" y="87024"/>
                  </a:lnTo>
                  <a:lnTo>
                    <a:pt x="156432" y="89766"/>
                  </a:lnTo>
                  <a:lnTo>
                    <a:pt x="156675" y="92388"/>
                  </a:lnTo>
                  <a:lnTo>
                    <a:pt x="156838" y="94930"/>
                  </a:lnTo>
                  <a:lnTo>
                    <a:pt x="157018" y="99871"/>
                  </a:lnTo>
                  <a:lnTo>
                    <a:pt x="157066" y="102299"/>
                  </a:lnTo>
                  <a:lnTo>
                    <a:pt x="157892" y="104712"/>
                  </a:lnTo>
                  <a:lnTo>
                    <a:pt x="159237" y="107114"/>
                  </a:lnTo>
                  <a:lnTo>
                    <a:pt x="163305" y="112881"/>
                  </a:lnTo>
                  <a:lnTo>
                    <a:pt x="163861" y="115786"/>
                  </a:lnTo>
                  <a:lnTo>
                    <a:pt x="164306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5" name="SMARTPenAnnotation40"/>
            <p:cNvSpPr/>
            <p:nvPr/>
          </p:nvSpPr>
          <p:spPr>
            <a:xfrm>
              <a:off x="5115023" y="3378993"/>
              <a:ext cx="207071" cy="177504"/>
            </a:xfrm>
            <a:custGeom>
              <a:avLst/>
              <a:gdLst/>
              <a:ahLst/>
              <a:cxnLst/>
              <a:rect l="0" t="0" r="0" b="0"/>
              <a:pathLst>
                <a:path w="207071" h="177504">
                  <a:moveTo>
                    <a:pt x="128489" y="14288"/>
                  </a:moveTo>
                  <a:lnTo>
                    <a:pt x="128489" y="7438"/>
                  </a:lnTo>
                  <a:lnTo>
                    <a:pt x="124697" y="7232"/>
                  </a:lnTo>
                  <a:lnTo>
                    <a:pt x="123579" y="6408"/>
                  </a:lnTo>
                  <a:lnTo>
                    <a:pt x="122835" y="5066"/>
                  </a:lnTo>
                  <a:lnTo>
                    <a:pt x="122338" y="3378"/>
                  </a:lnTo>
                  <a:lnTo>
                    <a:pt x="121213" y="2252"/>
                  </a:lnTo>
                  <a:lnTo>
                    <a:pt x="119670" y="1501"/>
                  </a:lnTo>
                  <a:lnTo>
                    <a:pt x="115838" y="667"/>
                  </a:lnTo>
                  <a:lnTo>
                    <a:pt x="110012" y="198"/>
                  </a:lnTo>
                  <a:lnTo>
                    <a:pt x="103654" y="27"/>
                  </a:lnTo>
                  <a:lnTo>
                    <a:pt x="62106" y="0"/>
                  </a:lnTo>
                  <a:lnTo>
                    <a:pt x="59627" y="794"/>
                  </a:lnTo>
                  <a:lnTo>
                    <a:pt x="54757" y="3793"/>
                  </a:lnTo>
                  <a:lnTo>
                    <a:pt x="49946" y="5655"/>
                  </a:lnTo>
                  <a:lnTo>
                    <a:pt x="47552" y="6151"/>
                  </a:lnTo>
                  <a:lnTo>
                    <a:pt x="42775" y="8819"/>
                  </a:lnTo>
                  <a:lnTo>
                    <a:pt x="38007" y="12651"/>
                  </a:lnTo>
                  <a:lnTo>
                    <a:pt x="33241" y="17000"/>
                  </a:lnTo>
                  <a:lnTo>
                    <a:pt x="26096" y="23911"/>
                  </a:lnTo>
                  <a:lnTo>
                    <a:pt x="23715" y="27053"/>
                  </a:lnTo>
                  <a:lnTo>
                    <a:pt x="21333" y="30736"/>
                  </a:lnTo>
                  <a:lnTo>
                    <a:pt x="18952" y="34778"/>
                  </a:lnTo>
                  <a:lnTo>
                    <a:pt x="16571" y="38267"/>
                  </a:lnTo>
                  <a:lnTo>
                    <a:pt x="14189" y="41386"/>
                  </a:lnTo>
                  <a:lnTo>
                    <a:pt x="11808" y="44260"/>
                  </a:lnTo>
                  <a:lnTo>
                    <a:pt x="10220" y="47763"/>
                  </a:lnTo>
                  <a:lnTo>
                    <a:pt x="9162" y="51685"/>
                  </a:lnTo>
                  <a:lnTo>
                    <a:pt x="8456" y="55889"/>
                  </a:lnTo>
                  <a:lnTo>
                    <a:pt x="7192" y="59484"/>
                  </a:lnTo>
                  <a:lnTo>
                    <a:pt x="5556" y="62675"/>
                  </a:lnTo>
                  <a:lnTo>
                    <a:pt x="3671" y="65596"/>
                  </a:lnTo>
                  <a:lnTo>
                    <a:pt x="2415" y="69131"/>
                  </a:lnTo>
                  <a:lnTo>
                    <a:pt x="1577" y="73075"/>
                  </a:lnTo>
                  <a:lnTo>
                    <a:pt x="1018" y="77292"/>
                  </a:lnTo>
                  <a:lnTo>
                    <a:pt x="646" y="80896"/>
                  </a:lnTo>
                  <a:lnTo>
                    <a:pt x="398" y="84094"/>
                  </a:lnTo>
                  <a:lnTo>
                    <a:pt x="232" y="87019"/>
                  </a:lnTo>
                  <a:lnTo>
                    <a:pt x="49" y="94502"/>
                  </a:lnTo>
                  <a:lnTo>
                    <a:pt x="0" y="98721"/>
                  </a:lnTo>
                  <a:lnTo>
                    <a:pt x="761" y="103120"/>
                  </a:lnTo>
                  <a:lnTo>
                    <a:pt x="2062" y="107641"/>
                  </a:lnTo>
                  <a:lnTo>
                    <a:pt x="3723" y="112242"/>
                  </a:lnTo>
                  <a:lnTo>
                    <a:pt x="4830" y="116103"/>
                  </a:lnTo>
                  <a:lnTo>
                    <a:pt x="5569" y="119471"/>
                  </a:lnTo>
                  <a:lnTo>
                    <a:pt x="6061" y="122510"/>
                  </a:lnTo>
                  <a:lnTo>
                    <a:pt x="8724" y="128003"/>
                  </a:lnTo>
                  <a:lnTo>
                    <a:pt x="10546" y="130579"/>
                  </a:lnTo>
                  <a:lnTo>
                    <a:pt x="12554" y="133884"/>
                  </a:lnTo>
                  <a:lnTo>
                    <a:pt x="14687" y="137675"/>
                  </a:lnTo>
                  <a:lnTo>
                    <a:pt x="16902" y="141790"/>
                  </a:lnTo>
                  <a:lnTo>
                    <a:pt x="19173" y="145327"/>
                  </a:lnTo>
                  <a:lnTo>
                    <a:pt x="21480" y="148478"/>
                  </a:lnTo>
                  <a:lnTo>
                    <a:pt x="23812" y="151373"/>
                  </a:lnTo>
                  <a:lnTo>
                    <a:pt x="28521" y="156706"/>
                  </a:lnTo>
                  <a:lnTo>
                    <a:pt x="30887" y="159240"/>
                  </a:lnTo>
                  <a:lnTo>
                    <a:pt x="33258" y="160929"/>
                  </a:lnTo>
                  <a:lnTo>
                    <a:pt x="38010" y="162805"/>
                  </a:lnTo>
                  <a:lnTo>
                    <a:pt x="42768" y="165756"/>
                  </a:lnTo>
                  <a:lnTo>
                    <a:pt x="45148" y="167654"/>
                  </a:lnTo>
                  <a:lnTo>
                    <a:pt x="48322" y="168919"/>
                  </a:lnTo>
                  <a:lnTo>
                    <a:pt x="52025" y="169763"/>
                  </a:lnTo>
                  <a:lnTo>
                    <a:pt x="56082" y="170326"/>
                  </a:lnTo>
                  <a:lnTo>
                    <a:pt x="60374" y="171494"/>
                  </a:lnTo>
                  <a:lnTo>
                    <a:pt x="64823" y="173067"/>
                  </a:lnTo>
                  <a:lnTo>
                    <a:pt x="69376" y="174909"/>
                  </a:lnTo>
                  <a:lnTo>
                    <a:pt x="73999" y="176138"/>
                  </a:lnTo>
                  <a:lnTo>
                    <a:pt x="78669" y="176957"/>
                  </a:lnTo>
                  <a:lnTo>
                    <a:pt x="83369" y="177503"/>
                  </a:lnTo>
                  <a:lnTo>
                    <a:pt x="87297" y="177072"/>
                  </a:lnTo>
                  <a:lnTo>
                    <a:pt x="90709" y="175992"/>
                  </a:lnTo>
                  <a:lnTo>
                    <a:pt x="105680" y="168555"/>
                  </a:lnTo>
                  <a:lnTo>
                    <a:pt x="110902" y="167139"/>
                  </a:lnTo>
                  <a:lnTo>
                    <a:pt x="116765" y="166195"/>
                  </a:lnTo>
                  <a:lnTo>
                    <a:pt x="123054" y="165565"/>
                  </a:lnTo>
                  <a:lnTo>
                    <a:pt x="128834" y="164352"/>
                  </a:lnTo>
                  <a:lnTo>
                    <a:pt x="134275" y="162750"/>
                  </a:lnTo>
                  <a:lnTo>
                    <a:pt x="139490" y="160887"/>
                  </a:lnTo>
                  <a:lnTo>
                    <a:pt x="143761" y="158852"/>
                  </a:lnTo>
                  <a:lnTo>
                    <a:pt x="147401" y="156702"/>
                  </a:lnTo>
                  <a:lnTo>
                    <a:pt x="150622" y="154474"/>
                  </a:lnTo>
                  <a:lnTo>
                    <a:pt x="154357" y="152195"/>
                  </a:lnTo>
                  <a:lnTo>
                    <a:pt x="158434" y="149882"/>
                  </a:lnTo>
                  <a:lnTo>
                    <a:pt x="167198" y="145196"/>
                  </a:lnTo>
                  <a:lnTo>
                    <a:pt x="176385" y="140467"/>
                  </a:lnTo>
                  <a:lnTo>
                    <a:pt x="180263" y="138095"/>
                  </a:lnTo>
                  <a:lnTo>
                    <a:pt x="186689" y="133342"/>
                  </a:lnTo>
                  <a:lnTo>
                    <a:pt x="192191" y="130701"/>
                  </a:lnTo>
                  <a:lnTo>
                    <a:pt x="194770" y="129997"/>
                  </a:lnTo>
                  <a:lnTo>
                    <a:pt x="199751" y="127097"/>
                  </a:lnTo>
                  <a:lnTo>
                    <a:pt x="207070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6" name="SMARTPenAnnotation41"/>
            <p:cNvSpPr/>
            <p:nvPr/>
          </p:nvSpPr>
          <p:spPr>
            <a:xfrm>
              <a:off x="5472112" y="3393281"/>
              <a:ext cx="128589" cy="28576"/>
            </a:xfrm>
            <a:custGeom>
              <a:avLst/>
              <a:gdLst/>
              <a:ahLst/>
              <a:cxnLst/>
              <a:rect l="0" t="0" r="0" b="0"/>
              <a:pathLst>
                <a:path w="128589" h="28576">
                  <a:moveTo>
                    <a:pt x="0" y="28575"/>
                  </a:moveTo>
                  <a:lnTo>
                    <a:pt x="6151" y="22424"/>
                  </a:lnTo>
                  <a:lnTo>
                    <a:pt x="8819" y="21872"/>
                  </a:lnTo>
                  <a:lnTo>
                    <a:pt x="10642" y="21725"/>
                  </a:lnTo>
                  <a:lnTo>
                    <a:pt x="12651" y="20833"/>
                  </a:lnTo>
                  <a:lnTo>
                    <a:pt x="14784" y="19445"/>
                  </a:lnTo>
                  <a:lnTo>
                    <a:pt x="17000" y="17726"/>
                  </a:lnTo>
                  <a:lnTo>
                    <a:pt x="19271" y="16580"/>
                  </a:lnTo>
                  <a:lnTo>
                    <a:pt x="21579" y="15815"/>
                  </a:lnTo>
                  <a:lnTo>
                    <a:pt x="23911" y="15306"/>
                  </a:lnTo>
                  <a:lnTo>
                    <a:pt x="26259" y="14967"/>
                  </a:lnTo>
                  <a:lnTo>
                    <a:pt x="28618" y="14740"/>
                  </a:lnTo>
                  <a:lnTo>
                    <a:pt x="30985" y="14589"/>
                  </a:lnTo>
                  <a:lnTo>
                    <a:pt x="34151" y="13695"/>
                  </a:lnTo>
                  <a:lnTo>
                    <a:pt x="37848" y="12305"/>
                  </a:lnTo>
                  <a:lnTo>
                    <a:pt x="41901" y="10584"/>
                  </a:lnTo>
                  <a:lnTo>
                    <a:pt x="46190" y="9438"/>
                  </a:lnTo>
                  <a:lnTo>
                    <a:pt x="50637" y="8673"/>
                  </a:lnTo>
                  <a:lnTo>
                    <a:pt x="55190" y="8163"/>
                  </a:lnTo>
                  <a:lnTo>
                    <a:pt x="59812" y="7030"/>
                  </a:lnTo>
                  <a:lnTo>
                    <a:pt x="64481" y="5480"/>
                  </a:lnTo>
                  <a:lnTo>
                    <a:pt x="69181" y="3653"/>
                  </a:lnTo>
                  <a:lnTo>
                    <a:pt x="73902" y="2435"/>
                  </a:lnTo>
                  <a:lnTo>
                    <a:pt x="78637" y="1624"/>
                  </a:lnTo>
                  <a:lnTo>
                    <a:pt x="83381" y="1082"/>
                  </a:lnTo>
                  <a:lnTo>
                    <a:pt x="87337" y="721"/>
                  </a:lnTo>
                  <a:lnTo>
                    <a:pt x="90768" y="481"/>
                  </a:lnTo>
                  <a:lnTo>
                    <a:pt x="93850" y="321"/>
                  </a:lnTo>
                  <a:lnTo>
                    <a:pt x="99390" y="142"/>
                  </a:lnTo>
                  <a:lnTo>
                    <a:pt x="109414" y="28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7" name="SMARTPenAnnotation42"/>
            <p:cNvSpPr/>
            <p:nvPr/>
          </p:nvSpPr>
          <p:spPr>
            <a:xfrm>
              <a:off x="5457825" y="3457575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4759" y="14287"/>
                  </a:lnTo>
                  <a:lnTo>
                    <a:pt x="38254" y="13493"/>
                  </a:lnTo>
                  <a:lnTo>
                    <a:pt x="41377" y="12170"/>
                  </a:lnTo>
                  <a:lnTo>
                    <a:pt x="44254" y="10495"/>
                  </a:lnTo>
                  <a:lnTo>
                    <a:pt x="47759" y="9378"/>
                  </a:lnTo>
                  <a:lnTo>
                    <a:pt x="51683" y="8633"/>
                  </a:lnTo>
                  <a:lnTo>
                    <a:pt x="55886" y="8136"/>
                  </a:lnTo>
                  <a:lnTo>
                    <a:pt x="60276" y="7805"/>
                  </a:lnTo>
                  <a:lnTo>
                    <a:pt x="64790" y="7585"/>
                  </a:lnTo>
                  <a:lnTo>
                    <a:pt x="74039" y="7339"/>
                  </a:lnTo>
                  <a:lnTo>
                    <a:pt x="83442" y="7231"/>
                  </a:lnTo>
                  <a:lnTo>
                    <a:pt x="88172" y="6408"/>
                  </a:lnTo>
                  <a:lnTo>
                    <a:pt x="92912" y="5065"/>
                  </a:lnTo>
                  <a:lnTo>
                    <a:pt x="97660" y="3377"/>
                  </a:lnTo>
                  <a:lnTo>
                    <a:pt x="101619" y="2251"/>
                  </a:lnTo>
                  <a:lnTo>
                    <a:pt x="105052" y="1501"/>
                  </a:lnTo>
                  <a:lnTo>
                    <a:pt x="108135" y="1000"/>
                  </a:lnTo>
                  <a:lnTo>
                    <a:pt x="111777" y="667"/>
                  </a:lnTo>
                  <a:lnTo>
                    <a:pt x="115793" y="444"/>
                  </a:lnTo>
                  <a:lnTo>
                    <a:pt x="124488" y="197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8" name="SMARTPenAnnotation43"/>
            <p:cNvSpPr/>
            <p:nvPr/>
          </p:nvSpPr>
          <p:spPr>
            <a:xfrm>
              <a:off x="5757870" y="3264693"/>
              <a:ext cx="14281" cy="250033"/>
            </a:xfrm>
            <a:custGeom>
              <a:avLst/>
              <a:gdLst/>
              <a:ahLst/>
              <a:cxnLst/>
              <a:rect l="0" t="0" r="0" b="0"/>
              <a:pathLst>
                <a:path w="14281" h="250033">
                  <a:moveTo>
                    <a:pt x="14280" y="0"/>
                  </a:moveTo>
                  <a:lnTo>
                    <a:pt x="14280" y="72950"/>
                  </a:lnTo>
                  <a:lnTo>
                    <a:pt x="13486" y="79589"/>
                  </a:lnTo>
                  <a:lnTo>
                    <a:pt x="12163" y="86397"/>
                  </a:lnTo>
                  <a:lnTo>
                    <a:pt x="10487" y="93317"/>
                  </a:lnTo>
                  <a:lnTo>
                    <a:pt x="9370" y="99518"/>
                  </a:lnTo>
                  <a:lnTo>
                    <a:pt x="8625" y="105239"/>
                  </a:lnTo>
                  <a:lnTo>
                    <a:pt x="8129" y="110641"/>
                  </a:lnTo>
                  <a:lnTo>
                    <a:pt x="7798" y="115829"/>
                  </a:lnTo>
                  <a:lnTo>
                    <a:pt x="7430" y="125828"/>
                  </a:lnTo>
                  <a:lnTo>
                    <a:pt x="7223" y="144174"/>
                  </a:lnTo>
                  <a:lnTo>
                    <a:pt x="6400" y="150091"/>
                  </a:lnTo>
                  <a:lnTo>
                    <a:pt x="5058" y="155623"/>
                  </a:lnTo>
                  <a:lnTo>
                    <a:pt x="3369" y="160899"/>
                  </a:lnTo>
                  <a:lnTo>
                    <a:pt x="2244" y="166003"/>
                  </a:lnTo>
                  <a:lnTo>
                    <a:pt x="1493" y="170994"/>
                  </a:lnTo>
                  <a:lnTo>
                    <a:pt x="993" y="175909"/>
                  </a:lnTo>
                  <a:lnTo>
                    <a:pt x="659" y="180773"/>
                  </a:lnTo>
                  <a:lnTo>
                    <a:pt x="437" y="185602"/>
                  </a:lnTo>
                  <a:lnTo>
                    <a:pt x="190" y="195203"/>
                  </a:lnTo>
                  <a:lnTo>
                    <a:pt x="0" y="223417"/>
                  </a:lnTo>
                  <a:lnTo>
                    <a:pt x="791" y="225939"/>
                  </a:lnTo>
                  <a:lnTo>
                    <a:pt x="2112" y="228413"/>
                  </a:lnTo>
                  <a:lnTo>
                    <a:pt x="3787" y="230857"/>
                  </a:lnTo>
                  <a:lnTo>
                    <a:pt x="4903" y="233280"/>
                  </a:lnTo>
                  <a:lnTo>
                    <a:pt x="5647" y="235689"/>
                  </a:lnTo>
                  <a:lnTo>
                    <a:pt x="6144" y="238088"/>
                  </a:lnTo>
                  <a:lnTo>
                    <a:pt x="7268" y="239688"/>
                  </a:lnTo>
                  <a:lnTo>
                    <a:pt x="8811" y="240755"/>
                  </a:lnTo>
                  <a:lnTo>
                    <a:pt x="10634" y="241466"/>
                  </a:lnTo>
                  <a:lnTo>
                    <a:pt x="11849" y="242733"/>
                  </a:lnTo>
                  <a:lnTo>
                    <a:pt x="12660" y="244373"/>
                  </a:lnTo>
                  <a:lnTo>
                    <a:pt x="14280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9" name="SMARTPenAnnotation44"/>
            <p:cNvSpPr/>
            <p:nvPr/>
          </p:nvSpPr>
          <p:spPr>
            <a:xfrm>
              <a:off x="5900737" y="3450442"/>
              <a:ext cx="35691" cy="49996"/>
            </a:xfrm>
            <a:custGeom>
              <a:avLst/>
              <a:gdLst/>
              <a:ahLst/>
              <a:cxnLst/>
              <a:rect l="0" t="0" r="0" b="0"/>
              <a:pathLst>
                <a:path w="35691" h="49996">
                  <a:moveTo>
                    <a:pt x="0" y="49995"/>
                  </a:moveTo>
                  <a:lnTo>
                    <a:pt x="0" y="43844"/>
                  </a:lnTo>
                  <a:lnTo>
                    <a:pt x="794" y="41926"/>
                  </a:lnTo>
                  <a:lnTo>
                    <a:pt x="2117" y="39059"/>
                  </a:lnTo>
                  <a:lnTo>
                    <a:pt x="3792" y="35561"/>
                  </a:lnTo>
                  <a:lnTo>
                    <a:pt x="5703" y="32435"/>
                  </a:lnTo>
                  <a:lnTo>
                    <a:pt x="7771" y="29557"/>
                  </a:lnTo>
                  <a:lnTo>
                    <a:pt x="9943" y="26844"/>
                  </a:lnTo>
                  <a:lnTo>
                    <a:pt x="12185" y="24243"/>
                  </a:lnTo>
                  <a:lnTo>
                    <a:pt x="14473" y="21714"/>
                  </a:lnTo>
                  <a:lnTo>
                    <a:pt x="19133" y="16788"/>
                  </a:lnTo>
                  <a:lnTo>
                    <a:pt x="23849" y="11953"/>
                  </a:lnTo>
                  <a:lnTo>
                    <a:pt x="25424" y="9553"/>
                  </a:lnTo>
                  <a:lnTo>
                    <a:pt x="26475" y="7158"/>
                  </a:lnTo>
                  <a:lnTo>
                    <a:pt x="27175" y="4769"/>
                  </a:lnTo>
                  <a:lnTo>
                    <a:pt x="28435" y="3175"/>
                  </a:lnTo>
                  <a:lnTo>
                    <a:pt x="30069" y="2113"/>
                  </a:lnTo>
                  <a:lnTo>
                    <a:pt x="35690" y="0"/>
                  </a:lnTo>
                  <a:lnTo>
                    <a:pt x="31918" y="3784"/>
                  </a:lnTo>
                  <a:lnTo>
                    <a:pt x="30804" y="5694"/>
                  </a:lnTo>
                  <a:lnTo>
                    <a:pt x="30061" y="7761"/>
                  </a:lnTo>
                  <a:lnTo>
                    <a:pt x="29566" y="9933"/>
                  </a:lnTo>
                  <a:lnTo>
                    <a:pt x="28442" y="12174"/>
                  </a:lnTo>
                  <a:lnTo>
                    <a:pt x="26898" y="14463"/>
                  </a:lnTo>
                  <a:lnTo>
                    <a:pt x="22511" y="20046"/>
                  </a:lnTo>
                  <a:lnTo>
                    <a:pt x="22151" y="21298"/>
                  </a:lnTo>
                  <a:lnTo>
                    <a:pt x="21911" y="22926"/>
                  </a:lnTo>
                  <a:lnTo>
                    <a:pt x="21431" y="2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0" name="SMARTPenAnnotation45"/>
            <p:cNvSpPr/>
            <p:nvPr/>
          </p:nvSpPr>
          <p:spPr>
            <a:xfrm>
              <a:off x="6036800" y="3260798"/>
              <a:ext cx="135389" cy="225353"/>
            </a:xfrm>
            <a:custGeom>
              <a:avLst/>
              <a:gdLst/>
              <a:ahLst/>
              <a:cxnLst/>
              <a:rect l="0" t="0" r="0" b="0"/>
              <a:pathLst>
                <a:path w="135389" h="225353">
                  <a:moveTo>
                    <a:pt x="113968" y="46758"/>
                  </a:moveTo>
                  <a:lnTo>
                    <a:pt x="113968" y="29758"/>
                  </a:lnTo>
                  <a:lnTo>
                    <a:pt x="113175" y="27487"/>
                  </a:lnTo>
                  <a:lnTo>
                    <a:pt x="109058" y="20499"/>
                  </a:lnTo>
                  <a:lnTo>
                    <a:pt x="107817" y="15773"/>
                  </a:lnTo>
                  <a:lnTo>
                    <a:pt x="106693" y="14195"/>
                  </a:lnTo>
                  <a:lnTo>
                    <a:pt x="105149" y="13143"/>
                  </a:lnTo>
                  <a:lnTo>
                    <a:pt x="103326" y="12442"/>
                  </a:lnTo>
                  <a:lnTo>
                    <a:pt x="99185" y="9546"/>
                  </a:lnTo>
                  <a:lnTo>
                    <a:pt x="96969" y="7662"/>
                  </a:lnTo>
                  <a:lnTo>
                    <a:pt x="94697" y="6406"/>
                  </a:lnTo>
                  <a:lnTo>
                    <a:pt x="92390" y="5570"/>
                  </a:lnTo>
                  <a:lnTo>
                    <a:pt x="90058" y="5011"/>
                  </a:lnTo>
                  <a:lnTo>
                    <a:pt x="87709" y="3846"/>
                  </a:lnTo>
                  <a:lnTo>
                    <a:pt x="85350" y="2275"/>
                  </a:lnTo>
                  <a:lnTo>
                    <a:pt x="82983" y="434"/>
                  </a:lnTo>
                  <a:lnTo>
                    <a:pt x="80611" y="0"/>
                  </a:lnTo>
                  <a:lnTo>
                    <a:pt x="78237" y="505"/>
                  </a:lnTo>
                  <a:lnTo>
                    <a:pt x="75860" y="1635"/>
                  </a:lnTo>
                  <a:lnTo>
                    <a:pt x="72688" y="2388"/>
                  </a:lnTo>
                  <a:lnTo>
                    <a:pt x="68985" y="2891"/>
                  </a:lnTo>
                  <a:lnTo>
                    <a:pt x="64929" y="3226"/>
                  </a:lnTo>
                  <a:lnTo>
                    <a:pt x="60638" y="4243"/>
                  </a:lnTo>
                  <a:lnTo>
                    <a:pt x="56190" y="5715"/>
                  </a:lnTo>
                  <a:lnTo>
                    <a:pt x="51637" y="7489"/>
                  </a:lnTo>
                  <a:lnTo>
                    <a:pt x="47014" y="8672"/>
                  </a:lnTo>
                  <a:lnTo>
                    <a:pt x="42345" y="9461"/>
                  </a:lnTo>
                  <a:lnTo>
                    <a:pt x="37644" y="9987"/>
                  </a:lnTo>
                  <a:lnTo>
                    <a:pt x="33717" y="11925"/>
                  </a:lnTo>
                  <a:lnTo>
                    <a:pt x="30305" y="14805"/>
                  </a:lnTo>
                  <a:lnTo>
                    <a:pt x="27236" y="18312"/>
                  </a:lnTo>
                  <a:lnTo>
                    <a:pt x="21710" y="24326"/>
                  </a:lnTo>
                  <a:lnTo>
                    <a:pt x="14137" y="32174"/>
                  </a:lnTo>
                  <a:lnTo>
                    <a:pt x="11695" y="34654"/>
                  </a:lnTo>
                  <a:lnTo>
                    <a:pt x="10067" y="37101"/>
                  </a:lnTo>
                  <a:lnTo>
                    <a:pt x="8259" y="41937"/>
                  </a:lnTo>
                  <a:lnTo>
                    <a:pt x="5339" y="48848"/>
                  </a:lnTo>
                  <a:lnTo>
                    <a:pt x="3449" y="52914"/>
                  </a:lnTo>
                  <a:lnTo>
                    <a:pt x="1348" y="59548"/>
                  </a:lnTo>
                  <a:lnTo>
                    <a:pt x="415" y="65142"/>
                  </a:lnTo>
                  <a:lnTo>
                    <a:pt x="0" y="70275"/>
                  </a:lnTo>
                  <a:lnTo>
                    <a:pt x="683" y="72754"/>
                  </a:lnTo>
                  <a:lnTo>
                    <a:pt x="3559" y="77626"/>
                  </a:lnTo>
                  <a:lnTo>
                    <a:pt x="5366" y="82438"/>
                  </a:lnTo>
                  <a:lnTo>
                    <a:pt x="5848" y="84832"/>
                  </a:lnTo>
                  <a:lnTo>
                    <a:pt x="6963" y="86428"/>
                  </a:lnTo>
                  <a:lnTo>
                    <a:pt x="8500" y="87492"/>
                  </a:lnTo>
                  <a:lnTo>
                    <a:pt x="10319" y="88201"/>
                  </a:lnTo>
                  <a:lnTo>
                    <a:pt x="13119" y="88675"/>
                  </a:lnTo>
                  <a:lnTo>
                    <a:pt x="16573" y="88990"/>
                  </a:lnTo>
                  <a:lnTo>
                    <a:pt x="23850" y="89340"/>
                  </a:lnTo>
                  <a:lnTo>
                    <a:pt x="29730" y="89496"/>
                  </a:lnTo>
                  <a:lnTo>
                    <a:pt x="32409" y="88744"/>
                  </a:lnTo>
                  <a:lnTo>
                    <a:pt x="34990" y="87448"/>
                  </a:lnTo>
                  <a:lnTo>
                    <a:pt x="37504" y="85791"/>
                  </a:lnTo>
                  <a:lnTo>
                    <a:pt x="40767" y="83099"/>
                  </a:lnTo>
                  <a:lnTo>
                    <a:pt x="44530" y="79716"/>
                  </a:lnTo>
                  <a:lnTo>
                    <a:pt x="48626" y="75874"/>
                  </a:lnTo>
                  <a:lnTo>
                    <a:pt x="52944" y="72519"/>
                  </a:lnTo>
                  <a:lnTo>
                    <a:pt x="57411" y="69488"/>
                  </a:lnTo>
                  <a:lnTo>
                    <a:pt x="61975" y="66674"/>
                  </a:lnTo>
                  <a:lnTo>
                    <a:pt x="66606" y="64004"/>
                  </a:lnTo>
                  <a:lnTo>
                    <a:pt x="75985" y="58921"/>
                  </a:lnTo>
                  <a:lnTo>
                    <a:pt x="80709" y="55660"/>
                  </a:lnTo>
                  <a:lnTo>
                    <a:pt x="85446" y="51899"/>
                  </a:lnTo>
                  <a:lnTo>
                    <a:pt x="90190" y="47804"/>
                  </a:lnTo>
                  <a:lnTo>
                    <a:pt x="97580" y="41138"/>
                  </a:lnTo>
                  <a:lnTo>
                    <a:pt x="100661" y="38248"/>
                  </a:lnTo>
                  <a:lnTo>
                    <a:pt x="104303" y="35529"/>
                  </a:lnTo>
                  <a:lnTo>
                    <a:pt x="108319" y="32921"/>
                  </a:lnTo>
                  <a:lnTo>
                    <a:pt x="112583" y="30390"/>
                  </a:lnTo>
                  <a:lnTo>
                    <a:pt x="116220" y="27909"/>
                  </a:lnTo>
                  <a:lnTo>
                    <a:pt x="119438" y="25460"/>
                  </a:lnTo>
                  <a:lnTo>
                    <a:pt x="122377" y="23034"/>
                  </a:lnTo>
                  <a:lnTo>
                    <a:pt x="125131" y="20623"/>
                  </a:lnTo>
                  <a:lnTo>
                    <a:pt x="127760" y="18222"/>
                  </a:lnTo>
                  <a:lnTo>
                    <a:pt x="135267" y="11163"/>
                  </a:lnTo>
                  <a:lnTo>
                    <a:pt x="135373" y="16767"/>
                  </a:lnTo>
                  <a:lnTo>
                    <a:pt x="135388" y="20993"/>
                  </a:lnTo>
                  <a:lnTo>
                    <a:pt x="134598" y="23231"/>
                  </a:lnTo>
                  <a:lnTo>
                    <a:pt x="131604" y="27835"/>
                  </a:lnTo>
                  <a:lnTo>
                    <a:pt x="129744" y="34643"/>
                  </a:lnTo>
                  <a:lnTo>
                    <a:pt x="129248" y="38681"/>
                  </a:lnTo>
                  <a:lnTo>
                    <a:pt x="128917" y="42961"/>
                  </a:lnTo>
                  <a:lnTo>
                    <a:pt x="128696" y="47402"/>
                  </a:lnTo>
                  <a:lnTo>
                    <a:pt x="128550" y="51949"/>
                  </a:lnTo>
                  <a:lnTo>
                    <a:pt x="127658" y="56569"/>
                  </a:lnTo>
                  <a:lnTo>
                    <a:pt x="126270" y="61236"/>
                  </a:lnTo>
                  <a:lnTo>
                    <a:pt x="124551" y="65935"/>
                  </a:lnTo>
                  <a:lnTo>
                    <a:pt x="123404" y="70655"/>
                  </a:lnTo>
                  <a:lnTo>
                    <a:pt x="122640" y="75389"/>
                  </a:lnTo>
                  <a:lnTo>
                    <a:pt x="122131" y="80133"/>
                  </a:lnTo>
                  <a:lnTo>
                    <a:pt x="120997" y="85677"/>
                  </a:lnTo>
                  <a:lnTo>
                    <a:pt x="119448" y="91754"/>
                  </a:lnTo>
                  <a:lnTo>
                    <a:pt x="117622" y="98186"/>
                  </a:lnTo>
                  <a:lnTo>
                    <a:pt x="116404" y="104856"/>
                  </a:lnTo>
                  <a:lnTo>
                    <a:pt x="115592" y="111684"/>
                  </a:lnTo>
                  <a:lnTo>
                    <a:pt x="115050" y="118617"/>
                  </a:lnTo>
                  <a:lnTo>
                    <a:pt x="114690" y="124826"/>
                  </a:lnTo>
                  <a:lnTo>
                    <a:pt x="114289" y="135959"/>
                  </a:lnTo>
                  <a:lnTo>
                    <a:pt x="114031" y="160951"/>
                  </a:lnTo>
                  <a:lnTo>
                    <a:pt x="113969" y="205855"/>
                  </a:lnTo>
                  <a:lnTo>
                    <a:pt x="114763" y="208385"/>
                  </a:lnTo>
                  <a:lnTo>
                    <a:pt x="117761" y="213313"/>
                  </a:lnTo>
                  <a:lnTo>
                    <a:pt x="119623" y="218149"/>
                  </a:lnTo>
                  <a:lnTo>
                    <a:pt x="120818" y="223929"/>
                  </a:lnTo>
                  <a:lnTo>
                    <a:pt x="121710" y="224403"/>
                  </a:lnTo>
                  <a:lnTo>
                    <a:pt x="123098" y="224719"/>
                  </a:lnTo>
                  <a:lnTo>
                    <a:pt x="128256" y="2253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1" name="SMARTPenAnnotation46"/>
            <p:cNvSpPr/>
            <p:nvPr/>
          </p:nvSpPr>
          <p:spPr>
            <a:xfrm>
              <a:off x="6286625" y="3257584"/>
              <a:ext cx="135473" cy="206796"/>
            </a:xfrm>
            <a:custGeom>
              <a:avLst/>
              <a:gdLst/>
              <a:ahLst/>
              <a:cxnLst/>
              <a:rect l="0" t="0" r="0" b="0"/>
              <a:pathLst>
                <a:path w="135473" h="206796">
                  <a:moveTo>
                    <a:pt x="71312" y="14253"/>
                  </a:moveTo>
                  <a:lnTo>
                    <a:pt x="71312" y="7403"/>
                  </a:lnTo>
                  <a:lnTo>
                    <a:pt x="67520" y="7197"/>
                  </a:lnTo>
                  <a:lnTo>
                    <a:pt x="65609" y="7961"/>
                  </a:lnTo>
                  <a:lnTo>
                    <a:pt x="63541" y="9265"/>
                  </a:lnTo>
                  <a:lnTo>
                    <a:pt x="61369" y="10928"/>
                  </a:lnTo>
                  <a:lnTo>
                    <a:pt x="59127" y="12036"/>
                  </a:lnTo>
                  <a:lnTo>
                    <a:pt x="56839" y="12775"/>
                  </a:lnTo>
                  <a:lnTo>
                    <a:pt x="54520" y="13268"/>
                  </a:lnTo>
                  <a:lnTo>
                    <a:pt x="52179" y="14390"/>
                  </a:lnTo>
                  <a:lnTo>
                    <a:pt x="49826" y="15932"/>
                  </a:lnTo>
                  <a:lnTo>
                    <a:pt x="47463" y="17754"/>
                  </a:lnTo>
                  <a:lnTo>
                    <a:pt x="45094" y="19762"/>
                  </a:lnTo>
                  <a:lnTo>
                    <a:pt x="42721" y="21894"/>
                  </a:lnTo>
                  <a:lnTo>
                    <a:pt x="40345" y="24110"/>
                  </a:lnTo>
                  <a:lnTo>
                    <a:pt x="37173" y="26381"/>
                  </a:lnTo>
                  <a:lnTo>
                    <a:pt x="33472" y="28688"/>
                  </a:lnTo>
                  <a:lnTo>
                    <a:pt x="29416" y="31020"/>
                  </a:lnTo>
                  <a:lnTo>
                    <a:pt x="25919" y="33368"/>
                  </a:lnTo>
                  <a:lnTo>
                    <a:pt x="22794" y="35728"/>
                  </a:lnTo>
                  <a:lnTo>
                    <a:pt x="19917" y="38095"/>
                  </a:lnTo>
                  <a:lnTo>
                    <a:pt x="17204" y="41260"/>
                  </a:lnTo>
                  <a:lnTo>
                    <a:pt x="14603" y="44958"/>
                  </a:lnTo>
                  <a:lnTo>
                    <a:pt x="12075" y="49010"/>
                  </a:lnTo>
                  <a:lnTo>
                    <a:pt x="9596" y="52506"/>
                  </a:lnTo>
                  <a:lnTo>
                    <a:pt x="7149" y="55630"/>
                  </a:lnTo>
                  <a:lnTo>
                    <a:pt x="4724" y="58507"/>
                  </a:lnTo>
                  <a:lnTo>
                    <a:pt x="2030" y="63819"/>
                  </a:lnTo>
                  <a:lnTo>
                    <a:pt x="300" y="69905"/>
                  </a:lnTo>
                  <a:lnTo>
                    <a:pt x="0" y="74751"/>
                  </a:lnTo>
                  <a:lnTo>
                    <a:pt x="752" y="76810"/>
                  </a:lnTo>
                  <a:lnTo>
                    <a:pt x="3704" y="81214"/>
                  </a:lnTo>
                  <a:lnTo>
                    <a:pt x="5602" y="82707"/>
                  </a:lnTo>
                  <a:lnTo>
                    <a:pt x="7662" y="83701"/>
                  </a:lnTo>
                  <a:lnTo>
                    <a:pt x="9829" y="84364"/>
                  </a:lnTo>
                  <a:lnTo>
                    <a:pt x="12067" y="85600"/>
                  </a:lnTo>
                  <a:lnTo>
                    <a:pt x="14353" y="87218"/>
                  </a:lnTo>
                  <a:lnTo>
                    <a:pt x="16670" y="89090"/>
                  </a:lnTo>
                  <a:lnTo>
                    <a:pt x="19803" y="90338"/>
                  </a:lnTo>
                  <a:lnTo>
                    <a:pt x="23479" y="91170"/>
                  </a:lnTo>
                  <a:lnTo>
                    <a:pt x="27517" y="91725"/>
                  </a:lnTo>
                  <a:lnTo>
                    <a:pt x="31003" y="92889"/>
                  </a:lnTo>
                  <a:lnTo>
                    <a:pt x="34120" y="94458"/>
                  </a:lnTo>
                  <a:lnTo>
                    <a:pt x="36993" y="96298"/>
                  </a:lnTo>
                  <a:lnTo>
                    <a:pt x="40495" y="98318"/>
                  </a:lnTo>
                  <a:lnTo>
                    <a:pt x="48620" y="102680"/>
                  </a:lnTo>
                  <a:lnTo>
                    <a:pt x="53009" y="104161"/>
                  </a:lnTo>
                  <a:lnTo>
                    <a:pt x="57523" y="105148"/>
                  </a:lnTo>
                  <a:lnTo>
                    <a:pt x="62119" y="105806"/>
                  </a:lnTo>
                  <a:lnTo>
                    <a:pt x="65977" y="107038"/>
                  </a:lnTo>
                  <a:lnTo>
                    <a:pt x="69343" y="108653"/>
                  </a:lnTo>
                  <a:lnTo>
                    <a:pt x="72381" y="110524"/>
                  </a:lnTo>
                  <a:lnTo>
                    <a:pt x="75993" y="112565"/>
                  </a:lnTo>
                  <a:lnTo>
                    <a:pt x="84240" y="116949"/>
                  </a:lnTo>
                  <a:lnTo>
                    <a:pt x="87868" y="119230"/>
                  </a:lnTo>
                  <a:lnTo>
                    <a:pt x="91081" y="121544"/>
                  </a:lnTo>
                  <a:lnTo>
                    <a:pt x="94016" y="123880"/>
                  </a:lnTo>
                  <a:lnTo>
                    <a:pt x="96767" y="126231"/>
                  </a:lnTo>
                  <a:lnTo>
                    <a:pt x="99395" y="128593"/>
                  </a:lnTo>
                  <a:lnTo>
                    <a:pt x="104431" y="133333"/>
                  </a:lnTo>
                  <a:lnTo>
                    <a:pt x="109315" y="138086"/>
                  </a:lnTo>
                  <a:lnTo>
                    <a:pt x="110935" y="141258"/>
                  </a:lnTo>
                  <a:lnTo>
                    <a:pt x="112015" y="144961"/>
                  </a:lnTo>
                  <a:lnTo>
                    <a:pt x="112735" y="149017"/>
                  </a:lnTo>
                  <a:lnTo>
                    <a:pt x="113214" y="153308"/>
                  </a:lnTo>
                  <a:lnTo>
                    <a:pt x="113534" y="157756"/>
                  </a:lnTo>
                  <a:lnTo>
                    <a:pt x="113748" y="162309"/>
                  </a:lnTo>
                  <a:lnTo>
                    <a:pt x="113096" y="166139"/>
                  </a:lnTo>
                  <a:lnTo>
                    <a:pt x="110256" y="172510"/>
                  </a:lnTo>
                  <a:lnTo>
                    <a:pt x="109181" y="176114"/>
                  </a:lnTo>
                  <a:lnTo>
                    <a:pt x="108464" y="180104"/>
                  </a:lnTo>
                  <a:lnTo>
                    <a:pt x="107987" y="184352"/>
                  </a:lnTo>
                  <a:lnTo>
                    <a:pt x="106874" y="187977"/>
                  </a:lnTo>
                  <a:lnTo>
                    <a:pt x="103522" y="194122"/>
                  </a:lnTo>
                  <a:lnTo>
                    <a:pt x="100723" y="196078"/>
                  </a:lnTo>
                  <a:lnTo>
                    <a:pt x="97269" y="197383"/>
                  </a:lnTo>
                  <a:lnTo>
                    <a:pt x="93379" y="198252"/>
                  </a:lnTo>
                  <a:lnTo>
                    <a:pt x="89992" y="199625"/>
                  </a:lnTo>
                  <a:lnTo>
                    <a:pt x="86941" y="201335"/>
                  </a:lnTo>
                  <a:lnTo>
                    <a:pt x="84112" y="203268"/>
                  </a:lnTo>
                  <a:lnTo>
                    <a:pt x="80639" y="204557"/>
                  </a:lnTo>
                  <a:lnTo>
                    <a:pt x="76736" y="205416"/>
                  </a:lnTo>
                  <a:lnTo>
                    <a:pt x="72547" y="205989"/>
                  </a:lnTo>
                  <a:lnTo>
                    <a:pt x="68961" y="206371"/>
                  </a:lnTo>
                  <a:lnTo>
                    <a:pt x="65776" y="206625"/>
                  </a:lnTo>
                  <a:lnTo>
                    <a:pt x="62858" y="206795"/>
                  </a:lnTo>
                  <a:lnTo>
                    <a:pt x="59326" y="206114"/>
                  </a:lnTo>
                  <a:lnTo>
                    <a:pt x="55384" y="204867"/>
                  </a:lnTo>
                  <a:lnTo>
                    <a:pt x="51169" y="203241"/>
                  </a:lnTo>
                  <a:lnTo>
                    <a:pt x="47564" y="201364"/>
                  </a:lnTo>
                  <a:lnTo>
                    <a:pt x="44368" y="199318"/>
                  </a:lnTo>
                  <a:lnTo>
                    <a:pt x="41443" y="197161"/>
                  </a:lnTo>
                  <a:lnTo>
                    <a:pt x="39493" y="194930"/>
                  </a:lnTo>
                  <a:lnTo>
                    <a:pt x="38193" y="192648"/>
                  </a:lnTo>
                  <a:lnTo>
                    <a:pt x="37326" y="190333"/>
                  </a:lnTo>
                  <a:lnTo>
                    <a:pt x="34247" y="185644"/>
                  </a:lnTo>
                  <a:lnTo>
                    <a:pt x="32314" y="183283"/>
                  </a:lnTo>
                  <a:lnTo>
                    <a:pt x="31026" y="180121"/>
                  </a:lnTo>
                  <a:lnTo>
                    <a:pt x="30167" y="176425"/>
                  </a:lnTo>
                  <a:lnTo>
                    <a:pt x="29594" y="172374"/>
                  </a:lnTo>
                  <a:lnTo>
                    <a:pt x="29213" y="168086"/>
                  </a:lnTo>
                  <a:lnTo>
                    <a:pt x="28958" y="163640"/>
                  </a:lnTo>
                  <a:lnTo>
                    <a:pt x="28789" y="159088"/>
                  </a:lnTo>
                  <a:lnTo>
                    <a:pt x="29469" y="154466"/>
                  </a:lnTo>
                  <a:lnTo>
                    <a:pt x="30717" y="149797"/>
                  </a:lnTo>
                  <a:lnTo>
                    <a:pt x="32342" y="145097"/>
                  </a:lnTo>
                  <a:lnTo>
                    <a:pt x="34220" y="141170"/>
                  </a:lnTo>
                  <a:lnTo>
                    <a:pt x="36265" y="137758"/>
                  </a:lnTo>
                  <a:lnTo>
                    <a:pt x="38422" y="134689"/>
                  </a:lnTo>
                  <a:lnTo>
                    <a:pt x="40654" y="130263"/>
                  </a:lnTo>
                  <a:lnTo>
                    <a:pt x="42936" y="124930"/>
                  </a:lnTo>
                  <a:lnTo>
                    <a:pt x="45251" y="118994"/>
                  </a:lnTo>
                  <a:lnTo>
                    <a:pt x="48382" y="113449"/>
                  </a:lnTo>
                  <a:lnTo>
                    <a:pt x="52057" y="108165"/>
                  </a:lnTo>
                  <a:lnTo>
                    <a:pt x="56094" y="103055"/>
                  </a:lnTo>
                  <a:lnTo>
                    <a:pt x="59579" y="98060"/>
                  </a:lnTo>
                  <a:lnTo>
                    <a:pt x="62696" y="93144"/>
                  </a:lnTo>
                  <a:lnTo>
                    <a:pt x="65568" y="88278"/>
                  </a:lnTo>
                  <a:lnTo>
                    <a:pt x="68277" y="83447"/>
                  </a:lnTo>
                  <a:lnTo>
                    <a:pt x="73403" y="73845"/>
                  </a:lnTo>
                  <a:lnTo>
                    <a:pt x="76674" y="69063"/>
                  </a:lnTo>
                  <a:lnTo>
                    <a:pt x="80443" y="64286"/>
                  </a:lnTo>
                  <a:lnTo>
                    <a:pt x="84543" y="59515"/>
                  </a:lnTo>
                  <a:lnTo>
                    <a:pt x="88864" y="54746"/>
                  </a:lnTo>
                  <a:lnTo>
                    <a:pt x="97899" y="45215"/>
                  </a:lnTo>
                  <a:lnTo>
                    <a:pt x="122323" y="20427"/>
                  </a:lnTo>
                  <a:lnTo>
                    <a:pt x="125163" y="18369"/>
                  </a:lnTo>
                  <a:lnTo>
                    <a:pt x="127850" y="16997"/>
                  </a:lnTo>
                  <a:lnTo>
                    <a:pt x="130436" y="16082"/>
                  </a:lnTo>
                  <a:lnTo>
                    <a:pt x="132159" y="14679"/>
                  </a:lnTo>
                  <a:lnTo>
                    <a:pt x="133308" y="12950"/>
                  </a:lnTo>
                  <a:lnTo>
                    <a:pt x="134584" y="8911"/>
                  </a:lnTo>
                  <a:lnTo>
                    <a:pt x="135303" y="2969"/>
                  </a:lnTo>
                  <a:lnTo>
                    <a:pt x="135472" y="1300"/>
                  </a:lnTo>
                  <a:lnTo>
                    <a:pt x="134722" y="855"/>
                  </a:lnTo>
                  <a:lnTo>
                    <a:pt x="131773" y="361"/>
                  </a:lnTo>
                  <a:lnTo>
                    <a:pt x="129083" y="229"/>
                  </a:lnTo>
                  <a:lnTo>
                    <a:pt x="121859" y="83"/>
                  </a:lnTo>
                  <a:lnTo>
                    <a:pt x="112659" y="0"/>
                  </a:lnTo>
                  <a:lnTo>
                    <a:pt x="109195" y="783"/>
                  </a:lnTo>
                  <a:lnTo>
                    <a:pt x="105299" y="2098"/>
                  </a:lnTo>
                  <a:lnTo>
                    <a:pt x="101114" y="3768"/>
                  </a:lnTo>
                  <a:lnTo>
                    <a:pt x="97530" y="4882"/>
                  </a:lnTo>
                  <a:lnTo>
                    <a:pt x="94347" y="5624"/>
                  </a:lnTo>
                  <a:lnTo>
                    <a:pt x="91431" y="6119"/>
                  </a:lnTo>
                  <a:lnTo>
                    <a:pt x="87899" y="7243"/>
                  </a:lnTo>
                  <a:lnTo>
                    <a:pt x="83958" y="8786"/>
                  </a:lnTo>
                  <a:lnTo>
                    <a:pt x="79743" y="10608"/>
                  </a:lnTo>
                  <a:lnTo>
                    <a:pt x="75345" y="11823"/>
                  </a:lnTo>
                  <a:lnTo>
                    <a:pt x="70826" y="12633"/>
                  </a:lnTo>
                  <a:lnTo>
                    <a:pt x="66225" y="13173"/>
                  </a:lnTo>
                  <a:lnTo>
                    <a:pt x="62364" y="14327"/>
                  </a:lnTo>
                  <a:lnTo>
                    <a:pt x="58997" y="15890"/>
                  </a:lnTo>
                  <a:lnTo>
                    <a:pt x="49881" y="213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2" name="SMARTPenAnnotation47"/>
            <p:cNvSpPr/>
            <p:nvPr/>
          </p:nvSpPr>
          <p:spPr>
            <a:xfrm>
              <a:off x="6494007" y="3257552"/>
              <a:ext cx="128250" cy="242886"/>
            </a:xfrm>
            <a:custGeom>
              <a:avLst/>
              <a:gdLst/>
              <a:ahLst/>
              <a:cxnLst/>
              <a:rect l="0" t="0" r="0" b="0"/>
              <a:pathLst>
                <a:path w="128250" h="242886">
                  <a:moveTo>
                    <a:pt x="113961" y="14285"/>
                  </a:moveTo>
                  <a:lnTo>
                    <a:pt x="113961" y="3643"/>
                  </a:lnTo>
                  <a:lnTo>
                    <a:pt x="113168" y="2428"/>
                  </a:lnTo>
                  <a:lnTo>
                    <a:pt x="111845" y="1618"/>
                  </a:lnTo>
                  <a:lnTo>
                    <a:pt x="108258" y="718"/>
                  </a:lnTo>
                  <a:lnTo>
                    <a:pt x="106190" y="478"/>
                  </a:lnTo>
                  <a:lnTo>
                    <a:pt x="104018" y="318"/>
                  </a:lnTo>
                  <a:lnTo>
                    <a:pt x="100983" y="211"/>
                  </a:lnTo>
                  <a:lnTo>
                    <a:pt x="86821" y="40"/>
                  </a:lnTo>
                  <a:lnTo>
                    <a:pt x="65009" y="0"/>
                  </a:lnTo>
                  <a:lnTo>
                    <a:pt x="60689" y="793"/>
                  </a:lnTo>
                  <a:lnTo>
                    <a:pt x="56222" y="2116"/>
                  </a:lnTo>
                  <a:lnTo>
                    <a:pt x="51656" y="3791"/>
                  </a:lnTo>
                  <a:lnTo>
                    <a:pt x="47818" y="5701"/>
                  </a:lnTo>
                  <a:lnTo>
                    <a:pt x="44465" y="7769"/>
                  </a:lnTo>
                  <a:lnTo>
                    <a:pt x="41437" y="9941"/>
                  </a:lnTo>
                  <a:lnTo>
                    <a:pt x="38625" y="12183"/>
                  </a:lnTo>
                  <a:lnTo>
                    <a:pt x="35955" y="14471"/>
                  </a:lnTo>
                  <a:lnTo>
                    <a:pt x="33382" y="16790"/>
                  </a:lnTo>
                  <a:lnTo>
                    <a:pt x="30080" y="19130"/>
                  </a:lnTo>
                  <a:lnTo>
                    <a:pt x="26291" y="21484"/>
                  </a:lnTo>
                  <a:lnTo>
                    <a:pt x="22176" y="23847"/>
                  </a:lnTo>
                  <a:lnTo>
                    <a:pt x="18640" y="27009"/>
                  </a:lnTo>
                  <a:lnTo>
                    <a:pt x="15489" y="30706"/>
                  </a:lnTo>
                  <a:lnTo>
                    <a:pt x="12595" y="34757"/>
                  </a:lnTo>
                  <a:lnTo>
                    <a:pt x="9378" y="41375"/>
                  </a:lnTo>
                  <a:lnTo>
                    <a:pt x="7155" y="47756"/>
                  </a:lnTo>
                  <a:lnTo>
                    <a:pt x="5451" y="51680"/>
                  </a:lnTo>
                  <a:lnTo>
                    <a:pt x="3521" y="55884"/>
                  </a:lnTo>
                  <a:lnTo>
                    <a:pt x="1377" y="62672"/>
                  </a:lnTo>
                  <a:lnTo>
                    <a:pt x="424" y="68334"/>
                  </a:lnTo>
                  <a:lnTo>
                    <a:pt x="0" y="73497"/>
                  </a:lnTo>
                  <a:lnTo>
                    <a:pt x="681" y="75984"/>
                  </a:lnTo>
                  <a:lnTo>
                    <a:pt x="4638" y="83278"/>
                  </a:lnTo>
                  <a:lnTo>
                    <a:pt x="6957" y="90466"/>
                  </a:lnTo>
                  <a:lnTo>
                    <a:pt x="10312" y="95239"/>
                  </a:lnTo>
                  <a:lnTo>
                    <a:pt x="12318" y="96830"/>
                  </a:lnTo>
                  <a:lnTo>
                    <a:pt x="14449" y="97890"/>
                  </a:lnTo>
                  <a:lnTo>
                    <a:pt x="16663" y="98597"/>
                  </a:lnTo>
                  <a:lnTo>
                    <a:pt x="18933" y="99067"/>
                  </a:lnTo>
                  <a:lnTo>
                    <a:pt x="21241" y="99382"/>
                  </a:lnTo>
                  <a:lnTo>
                    <a:pt x="23573" y="99591"/>
                  </a:lnTo>
                  <a:lnTo>
                    <a:pt x="26715" y="99731"/>
                  </a:lnTo>
                  <a:lnTo>
                    <a:pt x="34439" y="99886"/>
                  </a:lnTo>
                  <a:lnTo>
                    <a:pt x="38722" y="99134"/>
                  </a:lnTo>
                  <a:lnTo>
                    <a:pt x="43164" y="97838"/>
                  </a:lnTo>
                  <a:lnTo>
                    <a:pt x="47713" y="96181"/>
                  </a:lnTo>
                  <a:lnTo>
                    <a:pt x="51539" y="94282"/>
                  </a:lnTo>
                  <a:lnTo>
                    <a:pt x="54884" y="92223"/>
                  </a:lnTo>
                  <a:lnTo>
                    <a:pt x="57908" y="90056"/>
                  </a:lnTo>
                  <a:lnTo>
                    <a:pt x="61511" y="87818"/>
                  </a:lnTo>
                  <a:lnTo>
                    <a:pt x="65501" y="85532"/>
                  </a:lnTo>
                  <a:lnTo>
                    <a:pt x="69748" y="83214"/>
                  </a:lnTo>
                  <a:lnTo>
                    <a:pt x="73374" y="80081"/>
                  </a:lnTo>
                  <a:lnTo>
                    <a:pt x="76584" y="76406"/>
                  </a:lnTo>
                  <a:lnTo>
                    <a:pt x="79518" y="72368"/>
                  </a:lnTo>
                  <a:lnTo>
                    <a:pt x="83062" y="68882"/>
                  </a:lnTo>
                  <a:lnTo>
                    <a:pt x="87012" y="65764"/>
                  </a:lnTo>
                  <a:lnTo>
                    <a:pt x="91232" y="62892"/>
                  </a:lnTo>
                  <a:lnTo>
                    <a:pt x="95634" y="59390"/>
                  </a:lnTo>
                  <a:lnTo>
                    <a:pt x="100156" y="55467"/>
                  </a:lnTo>
                  <a:lnTo>
                    <a:pt x="104757" y="51265"/>
                  </a:lnTo>
                  <a:lnTo>
                    <a:pt x="107825" y="47669"/>
                  </a:lnTo>
                  <a:lnTo>
                    <a:pt x="111234" y="41558"/>
                  </a:lnTo>
                  <a:lnTo>
                    <a:pt x="114866" y="36196"/>
                  </a:lnTo>
                  <a:lnTo>
                    <a:pt x="116946" y="33655"/>
                  </a:lnTo>
                  <a:lnTo>
                    <a:pt x="118332" y="31167"/>
                  </a:lnTo>
                  <a:lnTo>
                    <a:pt x="119873" y="26286"/>
                  </a:lnTo>
                  <a:lnTo>
                    <a:pt x="120740" y="19076"/>
                  </a:lnTo>
                  <a:lnTo>
                    <a:pt x="120996" y="11912"/>
                  </a:lnTo>
                  <a:lnTo>
                    <a:pt x="121105" y="7152"/>
                  </a:lnTo>
                  <a:lnTo>
                    <a:pt x="121105" y="10937"/>
                  </a:lnTo>
                  <a:lnTo>
                    <a:pt x="121899" y="12847"/>
                  </a:lnTo>
                  <a:lnTo>
                    <a:pt x="124898" y="17085"/>
                  </a:lnTo>
                  <a:lnTo>
                    <a:pt x="126015" y="20121"/>
                  </a:lnTo>
                  <a:lnTo>
                    <a:pt x="126759" y="23732"/>
                  </a:lnTo>
                  <a:lnTo>
                    <a:pt x="127256" y="27727"/>
                  </a:lnTo>
                  <a:lnTo>
                    <a:pt x="127587" y="31977"/>
                  </a:lnTo>
                  <a:lnTo>
                    <a:pt x="127808" y="36399"/>
                  </a:lnTo>
                  <a:lnTo>
                    <a:pt x="128053" y="45545"/>
                  </a:lnTo>
                  <a:lnTo>
                    <a:pt x="128249" y="136846"/>
                  </a:lnTo>
                  <a:lnTo>
                    <a:pt x="127455" y="142824"/>
                  </a:lnTo>
                  <a:lnTo>
                    <a:pt x="126133" y="148396"/>
                  </a:lnTo>
                  <a:lnTo>
                    <a:pt x="124456" y="153699"/>
                  </a:lnTo>
                  <a:lnTo>
                    <a:pt x="123339" y="159615"/>
                  </a:lnTo>
                  <a:lnTo>
                    <a:pt x="122595" y="165940"/>
                  </a:lnTo>
                  <a:lnTo>
                    <a:pt x="122098" y="172539"/>
                  </a:lnTo>
                  <a:lnTo>
                    <a:pt x="121767" y="178525"/>
                  </a:lnTo>
                  <a:lnTo>
                    <a:pt x="121400" y="189410"/>
                  </a:lnTo>
                  <a:lnTo>
                    <a:pt x="121144" y="212050"/>
                  </a:lnTo>
                  <a:lnTo>
                    <a:pt x="121105" y="24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SMARTPenAnnotation48"/>
            <p:cNvSpPr/>
            <p:nvPr/>
          </p:nvSpPr>
          <p:spPr>
            <a:xfrm>
              <a:off x="4271962" y="3629025"/>
              <a:ext cx="314326" cy="35719"/>
            </a:xfrm>
            <a:custGeom>
              <a:avLst/>
              <a:gdLst/>
              <a:ahLst/>
              <a:cxnLst/>
              <a:rect l="0" t="0" r="0" b="0"/>
              <a:pathLst>
                <a:path w="314326" h="35719">
                  <a:moveTo>
                    <a:pt x="0" y="35718"/>
                  </a:moveTo>
                  <a:lnTo>
                    <a:pt x="34783" y="35718"/>
                  </a:lnTo>
                  <a:lnTo>
                    <a:pt x="39064" y="34925"/>
                  </a:lnTo>
                  <a:lnTo>
                    <a:pt x="43505" y="33602"/>
                  </a:lnTo>
                  <a:lnTo>
                    <a:pt x="48053" y="31926"/>
                  </a:lnTo>
                  <a:lnTo>
                    <a:pt x="52673" y="30808"/>
                  </a:lnTo>
                  <a:lnTo>
                    <a:pt x="57341" y="30064"/>
                  </a:lnTo>
                  <a:lnTo>
                    <a:pt x="66759" y="29236"/>
                  </a:lnTo>
                  <a:lnTo>
                    <a:pt x="76238" y="28869"/>
                  </a:lnTo>
                  <a:lnTo>
                    <a:pt x="80988" y="27977"/>
                  </a:lnTo>
                  <a:lnTo>
                    <a:pt x="85742" y="26589"/>
                  </a:lnTo>
                  <a:lnTo>
                    <a:pt x="90498" y="24869"/>
                  </a:lnTo>
                  <a:lnTo>
                    <a:pt x="96051" y="23723"/>
                  </a:lnTo>
                  <a:lnTo>
                    <a:pt x="102134" y="22959"/>
                  </a:lnTo>
                  <a:lnTo>
                    <a:pt x="108571" y="22450"/>
                  </a:lnTo>
                  <a:lnTo>
                    <a:pt x="114449" y="21316"/>
                  </a:lnTo>
                  <a:lnTo>
                    <a:pt x="119955" y="19767"/>
                  </a:lnTo>
                  <a:lnTo>
                    <a:pt x="125214" y="17940"/>
                  </a:lnTo>
                  <a:lnTo>
                    <a:pt x="131101" y="16723"/>
                  </a:lnTo>
                  <a:lnTo>
                    <a:pt x="137407" y="15911"/>
                  </a:lnTo>
                  <a:lnTo>
                    <a:pt x="143992" y="15369"/>
                  </a:lnTo>
                  <a:lnTo>
                    <a:pt x="150764" y="15009"/>
                  </a:lnTo>
                  <a:lnTo>
                    <a:pt x="164637" y="14608"/>
                  </a:lnTo>
                  <a:lnTo>
                    <a:pt x="170877" y="13707"/>
                  </a:lnTo>
                  <a:lnTo>
                    <a:pt x="176624" y="12313"/>
                  </a:lnTo>
                  <a:lnTo>
                    <a:pt x="182043" y="10590"/>
                  </a:lnTo>
                  <a:lnTo>
                    <a:pt x="188037" y="9441"/>
                  </a:lnTo>
                  <a:lnTo>
                    <a:pt x="194414" y="8675"/>
                  </a:lnTo>
                  <a:lnTo>
                    <a:pt x="201047" y="8165"/>
                  </a:lnTo>
                  <a:lnTo>
                    <a:pt x="207056" y="7824"/>
                  </a:lnTo>
                  <a:lnTo>
                    <a:pt x="217967" y="7446"/>
                  </a:lnTo>
                  <a:lnTo>
                    <a:pt x="233034" y="7233"/>
                  </a:lnTo>
                  <a:lnTo>
                    <a:pt x="276915" y="7146"/>
                  </a:lnTo>
                  <a:lnTo>
                    <a:pt x="280654" y="7939"/>
                  </a:lnTo>
                  <a:lnTo>
                    <a:pt x="283940" y="9261"/>
                  </a:lnTo>
                  <a:lnTo>
                    <a:pt x="286925" y="10936"/>
                  </a:lnTo>
                  <a:lnTo>
                    <a:pt x="289708" y="10466"/>
                  </a:lnTo>
                  <a:lnTo>
                    <a:pt x="292357" y="8564"/>
                  </a:lnTo>
                  <a:lnTo>
                    <a:pt x="294917" y="5710"/>
                  </a:lnTo>
                  <a:lnTo>
                    <a:pt x="297418" y="3806"/>
                  </a:lnTo>
                  <a:lnTo>
                    <a:pt x="299879" y="2537"/>
                  </a:lnTo>
                  <a:lnTo>
                    <a:pt x="305739" y="501"/>
                  </a:lnTo>
                  <a:lnTo>
                    <a:pt x="3143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4" name="SMARTPenAnnotation49"/>
            <p:cNvSpPr/>
            <p:nvPr/>
          </p:nvSpPr>
          <p:spPr>
            <a:xfrm>
              <a:off x="4329112" y="3693353"/>
              <a:ext cx="171025" cy="171413"/>
            </a:xfrm>
            <a:custGeom>
              <a:avLst/>
              <a:gdLst/>
              <a:ahLst/>
              <a:cxnLst/>
              <a:rect l="0" t="0" r="0" b="0"/>
              <a:pathLst>
                <a:path w="171025" h="171413">
                  <a:moveTo>
                    <a:pt x="0" y="35684"/>
                  </a:moveTo>
                  <a:lnTo>
                    <a:pt x="10849" y="35684"/>
                  </a:lnTo>
                  <a:lnTo>
                    <a:pt x="11995" y="34890"/>
                  </a:lnTo>
                  <a:lnTo>
                    <a:pt x="12759" y="33567"/>
                  </a:lnTo>
                  <a:lnTo>
                    <a:pt x="13269" y="31892"/>
                  </a:lnTo>
                  <a:lnTo>
                    <a:pt x="14402" y="30774"/>
                  </a:lnTo>
                  <a:lnTo>
                    <a:pt x="15951" y="30030"/>
                  </a:lnTo>
                  <a:lnTo>
                    <a:pt x="17778" y="29533"/>
                  </a:lnTo>
                  <a:lnTo>
                    <a:pt x="21924" y="26865"/>
                  </a:lnTo>
                  <a:lnTo>
                    <a:pt x="26413" y="23033"/>
                  </a:lnTo>
                  <a:lnTo>
                    <a:pt x="31054" y="18684"/>
                  </a:lnTo>
                  <a:lnTo>
                    <a:pt x="33403" y="17207"/>
                  </a:lnTo>
                  <a:lnTo>
                    <a:pt x="38129" y="15566"/>
                  </a:lnTo>
                  <a:lnTo>
                    <a:pt x="42876" y="12720"/>
                  </a:lnTo>
                  <a:lnTo>
                    <a:pt x="45252" y="10849"/>
                  </a:lnTo>
                  <a:lnTo>
                    <a:pt x="48424" y="8809"/>
                  </a:lnTo>
                  <a:lnTo>
                    <a:pt x="52127" y="6655"/>
                  </a:lnTo>
                  <a:lnTo>
                    <a:pt x="56183" y="4425"/>
                  </a:lnTo>
                  <a:lnTo>
                    <a:pt x="59680" y="2938"/>
                  </a:lnTo>
                  <a:lnTo>
                    <a:pt x="62805" y="1947"/>
                  </a:lnTo>
                  <a:lnTo>
                    <a:pt x="65683" y="1287"/>
                  </a:lnTo>
                  <a:lnTo>
                    <a:pt x="70997" y="552"/>
                  </a:lnTo>
                  <a:lnTo>
                    <a:pt x="76004" y="226"/>
                  </a:lnTo>
                  <a:lnTo>
                    <a:pt x="80876" y="81"/>
                  </a:lnTo>
                  <a:lnTo>
                    <a:pt x="91873" y="0"/>
                  </a:lnTo>
                  <a:lnTo>
                    <a:pt x="94586" y="782"/>
                  </a:lnTo>
                  <a:lnTo>
                    <a:pt x="96395" y="2097"/>
                  </a:lnTo>
                  <a:lnTo>
                    <a:pt x="99199" y="5675"/>
                  </a:lnTo>
                  <a:lnTo>
                    <a:pt x="103090" y="9911"/>
                  </a:lnTo>
                  <a:lnTo>
                    <a:pt x="105952" y="12966"/>
                  </a:lnTo>
                  <a:lnTo>
                    <a:pt x="106621" y="17915"/>
                  </a:lnTo>
                  <a:lnTo>
                    <a:pt x="106918" y="24611"/>
                  </a:lnTo>
                  <a:lnTo>
                    <a:pt x="107086" y="32844"/>
                  </a:lnTo>
                  <a:lnTo>
                    <a:pt x="107125" y="37861"/>
                  </a:lnTo>
                  <a:lnTo>
                    <a:pt x="106342" y="41104"/>
                  </a:lnTo>
                  <a:lnTo>
                    <a:pt x="105026" y="44854"/>
                  </a:lnTo>
                  <a:lnTo>
                    <a:pt x="103355" y="48941"/>
                  </a:lnTo>
                  <a:lnTo>
                    <a:pt x="101447" y="52459"/>
                  </a:lnTo>
                  <a:lnTo>
                    <a:pt x="99381" y="55599"/>
                  </a:lnTo>
                  <a:lnTo>
                    <a:pt x="97210" y="58486"/>
                  </a:lnTo>
                  <a:lnTo>
                    <a:pt x="92682" y="63810"/>
                  </a:lnTo>
                  <a:lnTo>
                    <a:pt x="87099" y="69903"/>
                  </a:lnTo>
                  <a:lnTo>
                    <a:pt x="85847" y="70403"/>
                  </a:lnTo>
                  <a:lnTo>
                    <a:pt x="82340" y="70959"/>
                  </a:lnTo>
                  <a:lnTo>
                    <a:pt x="78135" y="71205"/>
                  </a:lnTo>
                  <a:lnTo>
                    <a:pt x="71472" y="71402"/>
                  </a:lnTo>
                  <a:lnTo>
                    <a:pt x="71448" y="71402"/>
                  </a:lnTo>
                  <a:lnTo>
                    <a:pt x="120390" y="71403"/>
                  </a:lnTo>
                  <a:lnTo>
                    <a:pt x="123916" y="72197"/>
                  </a:lnTo>
                  <a:lnTo>
                    <a:pt x="127060" y="73520"/>
                  </a:lnTo>
                  <a:lnTo>
                    <a:pt x="129951" y="75195"/>
                  </a:lnTo>
                  <a:lnTo>
                    <a:pt x="133465" y="76313"/>
                  </a:lnTo>
                  <a:lnTo>
                    <a:pt x="137395" y="77057"/>
                  </a:lnTo>
                  <a:lnTo>
                    <a:pt x="141603" y="77554"/>
                  </a:lnTo>
                  <a:lnTo>
                    <a:pt x="145202" y="78678"/>
                  </a:lnTo>
                  <a:lnTo>
                    <a:pt x="148396" y="80222"/>
                  </a:lnTo>
                  <a:lnTo>
                    <a:pt x="151318" y="82045"/>
                  </a:lnTo>
                  <a:lnTo>
                    <a:pt x="154060" y="84847"/>
                  </a:lnTo>
                  <a:lnTo>
                    <a:pt x="156682" y="88303"/>
                  </a:lnTo>
                  <a:lnTo>
                    <a:pt x="159223" y="92195"/>
                  </a:lnTo>
                  <a:lnTo>
                    <a:pt x="161711" y="95583"/>
                  </a:lnTo>
                  <a:lnTo>
                    <a:pt x="164164" y="98635"/>
                  </a:lnTo>
                  <a:lnTo>
                    <a:pt x="166592" y="101464"/>
                  </a:lnTo>
                  <a:lnTo>
                    <a:pt x="168212" y="104143"/>
                  </a:lnTo>
                  <a:lnTo>
                    <a:pt x="170011" y="109238"/>
                  </a:lnTo>
                  <a:lnTo>
                    <a:pt x="170491" y="112501"/>
                  </a:lnTo>
                  <a:lnTo>
                    <a:pt x="170811" y="116264"/>
                  </a:lnTo>
                  <a:lnTo>
                    <a:pt x="171024" y="120360"/>
                  </a:lnTo>
                  <a:lnTo>
                    <a:pt x="170372" y="123885"/>
                  </a:lnTo>
                  <a:lnTo>
                    <a:pt x="169144" y="127028"/>
                  </a:lnTo>
                  <a:lnTo>
                    <a:pt x="167532" y="129918"/>
                  </a:lnTo>
                  <a:lnTo>
                    <a:pt x="163623" y="137362"/>
                  </a:lnTo>
                  <a:lnTo>
                    <a:pt x="161470" y="141569"/>
                  </a:lnTo>
                  <a:lnTo>
                    <a:pt x="158446" y="145168"/>
                  </a:lnTo>
                  <a:lnTo>
                    <a:pt x="154843" y="148361"/>
                  </a:lnTo>
                  <a:lnTo>
                    <a:pt x="150854" y="151283"/>
                  </a:lnTo>
                  <a:lnTo>
                    <a:pt x="147400" y="154025"/>
                  </a:lnTo>
                  <a:lnTo>
                    <a:pt x="144305" y="156647"/>
                  </a:lnTo>
                  <a:lnTo>
                    <a:pt x="141446" y="159188"/>
                  </a:lnTo>
                  <a:lnTo>
                    <a:pt x="137954" y="161676"/>
                  </a:lnTo>
                  <a:lnTo>
                    <a:pt x="134038" y="164129"/>
                  </a:lnTo>
                  <a:lnTo>
                    <a:pt x="129840" y="166557"/>
                  </a:lnTo>
                  <a:lnTo>
                    <a:pt x="125454" y="168177"/>
                  </a:lnTo>
                  <a:lnTo>
                    <a:pt x="120942" y="169256"/>
                  </a:lnTo>
                  <a:lnTo>
                    <a:pt x="116347" y="169976"/>
                  </a:lnTo>
                  <a:lnTo>
                    <a:pt x="112490" y="170456"/>
                  </a:lnTo>
                  <a:lnTo>
                    <a:pt x="109124" y="170776"/>
                  </a:lnTo>
                  <a:lnTo>
                    <a:pt x="106087" y="170989"/>
                  </a:lnTo>
                  <a:lnTo>
                    <a:pt x="101681" y="171131"/>
                  </a:lnTo>
                  <a:lnTo>
                    <a:pt x="78301" y="171378"/>
                  </a:lnTo>
                  <a:lnTo>
                    <a:pt x="55946" y="171412"/>
                  </a:lnTo>
                  <a:lnTo>
                    <a:pt x="52379" y="170619"/>
                  </a:lnTo>
                  <a:lnTo>
                    <a:pt x="48413" y="169297"/>
                  </a:lnTo>
                  <a:lnTo>
                    <a:pt x="44181" y="167622"/>
                  </a:lnTo>
                  <a:lnTo>
                    <a:pt x="40567" y="166505"/>
                  </a:lnTo>
                  <a:lnTo>
                    <a:pt x="37364" y="165761"/>
                  </a:lnTo>
                  <a:lnTo>
                    <a:pt x="34434" y="165264"/>
                  </a:lnTo>
                  <a:lnTo>
                    <a:pt x="31687" y="164933"/>
                  </a:lnTo>
                  <a:lnTo>
                    <a:pt x="26519" y="164565"/>
                  </a:lnTo>
                  <a:lnTo>
                    <a:pt x="21575" y="164402"/>
                  </a:lnTo>
                  <a:lnTo>
                    <a:pt x="14288" y="1642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5" name="SMARTPenAnnotation50"/>
            <p:cNvSpPr/>
            <p:nvPr/>
          </p:nvSpPr>
          <p:spPr>
            <a:xfrm>
              <a:off x="5786532" y="3500439"/>
              <a:ext cx="757144" cy="85724"/>
            </a:xfrm>
            <a:custGeom>
              <a:avLst/>
              <a:gdLst/>
              <a:ahLst/>
              <a:cxnLst/>
              <a:rect l="0" t="0" r="0" b="0"/>
              <a:pathLst>
                <a:path w="757144" h="85724">
                  <a:moveTo>
                    <a:pt x="21336" y="85723"/>
                  </a:moveTo>
                  <a:lnTo>
                    <a:pt x="0" y="85723"/>
                  </a:lnTo>
                  <a:lnTo>
                    <a:pt x="27547" y="85723"/>
                  </a:lnTo>
                  <a:lnTo>
                    <a:pt x="36268" y="83606"/>
                  </a:lnTo>
                  <a:lnTo>
                    <a:pt x="40815" y="81931"/>
                  </a:lnTo>
                  <a:lnTo>
                    <a:pt x="58593" y="79572"/>
                  </a:lnTo>
                  <a:lnTo>
                    <a:pt x="74143" y="76904"/>
                  </a:lnTo>
                  <a:lnTo>
                    <a:pt x="82735" y="75081"/>
                  </a:lnTo>
                  <a:lnTo>
                    <a:pt x="90844" y="73072"/>
                  </a:lnTo>
                  <a:lnTo>
                    <a:pt x="98631" y="70939"/>
                  </a:lnTo>
                  <a:lnTo>
                    <a:pt x="106204" y="68723"/>
                  </a:lnTo>
                  <a:lnTo>
                    <a:pt x="115220" y="66452"/>
                  </a:lnTo>
                  <a:lnTo>
                    <a:pt x="165942" y="54738"/>
                  </a:lnTo>
                  <a:lnTo>
                    <a:pt x="185354" y="52108"/>
                  </a:lnTo>
                  <a:lnTo>
                    <a:pt x="205358" y="50145"/>
                  </a:lnTo>
                  <a:lnTo>
                    <a:pt x="216249" y="48511"/>
                  </a:lnTo>
                  <a:lnTo>
                    <a:pt x="238933" y="44578"/>
                  </a:lnTo>
                  <a:lnTo>
                    <a:pt x="297680" y="33248"/>
                  </a:lnTo>
                  <a:lnTo>
                    <a:pt x="309547" y="31690"/>
                  </a:lnTo>
                  <a:lnTo>
                    <a:pt x="321426" y="30651"/>
                  </a:lnTo>
                  <a:lnTo>
                    <a:pt x="333315" y="29958"/>
                  </a:lnTo>
                  <a:lnTo>
                    <a:pt x="345210" y="28703"/>
                  </a:lnTo>
                  <a:lnTo>
                    <a:pt x="357108" y="27072"/>
                  </a:lnTo>
                  <a:lnTo>
                    <a:pt x="369009" y="25191"/>
                  </a:lnTo>
                  <a:lnTo>
                    <a:pt x="380912" y="23937"/>
                  </a:lnTo>
                  <a:lnTo>
                    <a:pt x="392816" y="23101"/>
                  </a:lnTo>
                  <a:lnTo>
                    <a:pt x="415832" y="21379"/>
                  </a:lnTo>
                  <a:lnTo>
                    <a:pt x="426415" y="19808"/>
                  </a:lnTo>
                  <a:lnTo>
                    <a:pt x="436645" y="17967"/>
                  </a:lnTo>
                  <a:lnTo>
                    <a:pt x="458595" y="15922"/>
                  </a:lnTo>
                  <a:lnTo>
                    <a:pt x="480786" y="14219"/>
                  </a:lnTo>
                  <a:lnTo>
                    <a:pt x="491149" y="12654"/>
                  </a:lnTo>
                  <a:lnTo>
                    <a:pt x="501232" y="10817"/>
                  </a:lnTo>
                  <a:lnTo>
                    <a:pt x="523019" y="8775"/>
                  </a:lnTo>
                  <a:lnTo>
                    <a:pt x="545138" y="7868"/>
                  </a:lnTo>
                  <a:lnTo>
                    <a:pt x="565552" y="7464"/>
                  </a:lnTo>
                  <a:lnTo>
                    <a:pt x="585208" y="5169"/>
                  </a:lnTo>
                  <a:lnTo>
                    <a:pt x="594894" y="3445"/>
                  </a:lnTo>
                  <a:lnTo>
                    <a:pt x="614124" y="1530"/>
                  </a:lnTo>
                  <a:lnTo>
                    <a:pt x="632460" y="679"/>
                  </a:lnTo>
                  <a:lnTo>
                    <a:pt x="648547" y="301"/>
                  </a:lnTo>
                  <a:lnTo>
                    <a:pt x="725758" y="0"/>
                  </a:lnTo>
                  <a:lnTo>
                    <a:pt x="729869" y="793"/>
                  </a:lnTo>
                  <a:lnTo>
                    <a:pt x="733404" y="2116"/>
                  </a:lnTo>
                  <a:lnTo>
                    <a:pt x="736554" y="3791"/>
                  </a:lnTo>
                  <a:lnTo>
                    <a:pt x="742171" y="5653"/>
                  </a:lnTo>
                  <a:lnTo>
                    <a:pt x="757143" y="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6" name="SMARTPenAnnotation51"/>
            <p:cNvSpPr/>
            <p:nvPr/>
          </p:nvSpPr>
          <p:spPr>
            <a:xfrm>
              <a:off x="6029325" y="3607596"/>
              <a:ext cx="199597" cy="141849"/>
            </a:xfrm>
            <a:custGeom>
              <a:avLst/>
              <a:gdLst/>
              <a:ahLst/>
              <a:cxnLst/>
              <a:rect l="0" t="0" r="0" b="0"/>
              <a:pathLst>
                <a:path w="199597" h="141849">
                  <a:moveTo>
                    <a:pt x="42862" y="14285"/>
                  </a:moveTo>
                  <a:lnTo>
                    <a:pt x="36711" y="14285"/>
                  </a:lnTo>
                  <a:lnTo>
                    <a:pt x="46386" y="14285"/>
                  </a:lnTo>
                  <a:lnTo>
                    <a:pt x="49180" y="13491"/>
                  </a:lnTo>
                  <a:lnTo>
                    <a:pt x="52630" y="12168"/>
                  </a:lnTo>
                  <a:lnTo>
                    <a:pt x="56518" y="10492"/>
                  </a:lnTo>
                  <a:lnTo>
                    <a:pt x="60697" y="9375"/>
                  </a:lnTo>
                  <a:lnTo>
                    <a:pt x="65071" y="8631"/>
                  </a:lnTo>
                  <a:lnTo>
                    <a:pt x="69574" y="8134"/>
                  </a:lnTo>
                  <a:lnTo>
                    <a:pt x="74164" y="7009"/>
                  </a:lnTo>
                  <a:lnTo>
                    <a:pt x="78811" y="5466"/>
                  </a:lnTo>
                  <a:lnTo>
                    <a:pt x="83497" y="3643"/>
                  </a:lnTo>
                  <a:lnTo>
                    <a:pt x="88208" y="2428"/>
                  </a:lnTo>
                  <a:lnTo>
                    <a:pt x="92937" y="1617"/>
                  </a:lnTo>
                  <a:lnTo>
                    <a:pt x="97676" y="1077"/>
                  </a:lnTo>
                  <a:lnTo>
                    <a:pt x="102423" y="717"/>
                  </a:lnTo>
                  <a:lnTo>
                    <a:pt x="107176" y="477"/>
                  </a:lnTo>
                  <a:lnTo>
                    <a:pt x="119333" y="139"/>
                  </a:lnTo>
                  <a:lnTo>
                    <a:pt x="144140" y="5"/>
                  </a:lnTo>
                  <a:lnTo>
                    <a:pt x="152069" y="0"/>
                  </a:lnTo>
                  <a:lnTo>
                    <a:pt x="153767" y="793"/>
                  </a:lnTo>
                  <a:lnTo>
                    <a:pt x="154899" y="2115"/>
                  </a:lnTo>
                  <a:lnTo>
                    <a:pt x="155653" y="3790"/>
                  </a:lnTo>
                  <a:lnTo>
                    <a:pt x="156491" y="7768"/>
                  </a:lnTo>
                  <a:lnTo>
                    <a:pt x="156715" y="9941"/>
                  </a:lnTo>
                  <a:lnTo>
                    <a:pt x="156070" y="12183"/>
                  </a:lnTo>
                  <a:lnTo>
                    <a:pt x="154847" y="14471"/>
                  </a:lnTo>
                  <a:lnTo>
                    <a:pt x="153237" y="16790"/>
                  </a:lnTo>
                  <a:lnTo>
                    <a:pt x="151370" y="19130"/>
                  </a:lnTo>
                  <a:lnTo>
                    <a:pt x="149332" y="21484"/>
                  </a:lnTo>
                  <a:lnTo>
                    <a:pt x="147180" y="23847"/>
                  </a:lnTo>
                  <a:lnTo>
                    <a:pt x="142671" y="28589"/>
                  </a:lnTo>
                  <a:lnTo>
                    <a:pt x="126194" y="45242"/>
                  </a:lnTo>
                  <a:lnTo>
                    <a:pt x="123816" y="46829"/>
                  </a:lnTo>
                  <a:lnTo>
                    <a:pt x="119058" y="48593"/>
                  </a:lnTo>
                  <a:lnTo>
                    <a:pt x="114298" y="51493"/>
                  </a:lnTo>
                  <a:lnTo>
                    <a:pt x="108567" y="56031"/>
                  </a:lnTo>
                  <a:lnTo>
                    <a:pt x="105666" y="56651"/>
                  </a:lnTo>
                  <a:lnTo>
                    <a:pt x="100110" y="57139"/>
                  </a:lnTo>
                  <a:lnTo>
                    <a:pt x="103834" y="57145"/>
                  </a:lnTo>
                  <a:lnTo>
                    <a:pt x="104941" y="56352"/>
                  </a:lnTo>
                  <a:lnTo>
                    <a:pt x="105679" y="55030"/>
                  </a:lnTo>
                  <a:lnTo>
                    <a:pt x="106171" y="53354"/>
                  </a:lnTo>
                  <a:lnTo>
                    <a:pt x="107293" y="52237"/>
                  </a:lnTo>
                  <a:lnTo>
                    <a:pt x="108835" y="51493"/>
                  </a:lnTo>
                  <a:lnTo>
                    <a:pt x="112665" y="50665"/>
                  </a:lnTo>
                  <a:lnTo>
                    <a:pt x="117013" y="50297"/>
                  </a:lnTo>
                  <a:lnTo>
                    <a:pt x="121591" y="50134"/>
                  </a:lnTo>
                  <a:lnTo>
                    <a:pt x="130747" y="50042"/>
                  </a:lnTo>
                  <a:lnTo>
                    <a:pt x="155900" y="50006"/>
                  </a:lnTo>
                  <a:lnTo>
                    <a:pt x="160290" y="50799"/>
                  </a:lnTo>
                  <a:lnTo>
                    <a:pt x="164803" y="52121"/>
                  </a:lnTo>
                  <a:lnTo>
                    <a:pt x="169400" y="53796"/>
                  </a:lnTo>
                  <a:lnTo>
                    <a:pt x="173258" y="54914"/>
                  </a:lnTo>
                  <a:lnTo>
                    <a:pt x="176624" y="55658"/>
                  </a:lnTo>
                  <a:lnTo>
                    <a:pt x="182480" y="56485"/>
                  </a:lnTo>
                  <a:lnTo>
                    <a:pt x="187730" y="56853"/>
                  </a:lnTo>
                  <a:lnTo>
                    <a:pt x="190240" y="57745"/>
                  </a:lnTo>
                  <a:lnTo>
                    <a:pt x="195147" y="60852"/>
                  </a:lnTo>
                  <a:lnTo>
                    <a:pt x="196773" y="62792"/>
                  </a:lnTo>
                  <a:lnTo>
                    <a:pt x="197856" y="64880"/>
                  </a:lnTo>
                  <a:lnTo>
                    <a:pt x="198580" y="67064"/>
                  </a:lnTo>
                  <a:lnTo>
                    <a:pt x="199061" y="69315"/>
                  </a:lnTo>
                  <a:lnTo>
                    <a:pt x="199382" y="71609"/>
                  </a:lnTo>
                  <a:lnTo>
                    <a:pt x="199596" y="73932"/>
                  </a:lnTo>
                  <a:lnTo>
                    <a:pt x="198945" y="77069"/>
                  </a:lnTo>
                  <a:lnTo>
                    <a:pt x="197718" y="80747"/>
                  </a:lnTo>
                  <a:lnTo>
                    <a:pt x="196105" y="84787"/>
                  </a:lnTo>
                  <a:lnTo>
                    <a:pt x="194237" y="88273"/>
                  </a:lnTo>
                  <a:lnTo>
                    <a:pt x="192197" y="91392"/>
                  </a:lnTo>
                  <a:lnTo>
                    <a:pt x="190044" y="94265"/>
                  </a:lnTo>
                  <a:lnTo>
                    <a:pt x="187815" y="96974"/>
                  </a:lnTo>
                  <a:lnTo>
                    <a:pt x="185535" y="99573"/>
                  </a:lnTo>
                  <a:lnTo>
                    <a:pt x="183221" y="102100"/>
                  </a:lnTo>
                  <a:lnTo>
                    <a:pt x="180091" y="104578"/>
                  </a:lnTo>
                  <a:lnTo>
                    <a:pt x="176417" y="107024"/>
                  </a:lnTo>
                  <a:lnTo>
                    <a:pt x="172380" y="109448"/>
                  </a:lnTo>
                  <a:lnTo>
                    <a:pt x="168101" y="112652"/>
                  </a:lnTo>
                  <a:lnTo>
                    <a:pt x="163661" y="116376"/>
                  </a:lnTo>
                  <a:lnTo>
                    <a:pt x="159113" y="120445"/>
                  </a:lnTo>
                  <a:lnTo>
                    <a:pt x="154494" y="123158"/>
                  </a:lnTo>
                  <a:lnTo>
                    <a:pt x="149827" y="124967"/>
                  </a:lnTo>
                  <a:lnTo>
                    <a:pt x="145128" y="126173"/>
                  </a:lnTo>
                  <a:lnTo>
                    <a:pt x="140408" y="127771"/>
                  </a:lnTo>
                  <a:lnTo>
                    <a:pt x="135674" y="129630"/>
                  </a:lnTo>
                  <a:lnTo>
                    <a:pt x="130931" y="131662"/>
                  </a:lnTo>
                  <a:lnTo>
                    <a:pt x="126181" y="133018"/>
                  </a:lnTo>
                  <a:lnTo>
                    <a:pt x="121427" y="133922"/>
                  </a:lnTo>
                  <a:lnTo>
                    <a:pt x="116670" y="134524"/>
                  </a:lnTo>
                  <a:lnTo>
                    <a:pt x="111911" y="134925"/>
                  </a:lnTo>
                  <a:lnTo>
                    <a:pt x="107151" y="135193"/>
                  </a:lnTo>
                  <a:lnTo>
                    <a:pt x="102390" y="135372"/>
                  </a:lnTo>
                  <a:lnTo>
                    <a:pt x="97629" y="136284"/>
                  </a:lnTo>
                  <a:lnTo>
                    <a:pt x="92867" y="137687"/>
                  </a:lnTo>
                  <a:lnTo>
                    <a:pt x="88105" y="139415"/>
                  </a:lnTo>
                  <a:lnTo>
                    <a:pt x="83342" y="140567"/>
                  </a:lnTo>
                  <a:lnTo>
                    <a:pt x="78580" y="141336"/>
                  </a:lnTo>
                  <a:lnTo>
                    <a:pt x="73818" y="141848"/>
                  </a:lnTo>
                  <a:lnTo>
                    <a:pt x="69850" y="141396"/>
                  </a:lnTo>
                  <a:lnTo>
                    <a:pt x="66410" y="140301"/>
                  </a:lnTo>
                  <a:lnTo>
                    <a:pt x="63323" y="138776"/>
                  </a:lnTo>
                  <a:lnTo>
                    <a:pt x="59678" y="137760"/>
                  </a:lnTo>
                  <a:lnTo>
                    <a:pt x="55660" y="137083"/>
                  </a:lnTo>
                  <a:lnTo>
                    <a:pt x="51394" y="136632"/>
                  </a:lnTo>
                  <a:lnTo>
                    <a:pt x="47756" y="136331"/>
                  </a:lnTo>
                  <a:lnTo>
                    <a:pt x="41598" y="135996"/>
                  </a:lnTo>
                  <a:lnTo>
                    <a:pt x="36215" y="135847"/>
                  </a:lnTo>
                  <a:lnTo>
                    <a:pt x="19079" y="135735"/>
                  </a:lnTo>
                  <a:lnTo>
                    <a:pt x="17482" y="134939"/>
                  </a:lnTo>
                  <a:lnTo>
                    <a:pt x="16416" y="133615"/>
                  </a:lnTo>
                  <a:lnTo>
                    <a:pt x="15707" y="131938"/>
                  </a:lnTo>
                  <a:lnTo>
                    <a:pt x="14440" y="130821"/>
                  </a:lnTo>
                  <a:lnTo>
                    <a:pt x="12801" y="130075"/>
                  </a:lnTo>
                  <a:lnTo>
                    <a:pt x="8261" y="128879"/>
                  </a:lnTo>
                  <a:lnTo>
                    <a:pt x="5524" y="128716"/>
                  </a:lnTo>
                  <a:lnTo>
                    <a:pt x="0" y="1285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7" name="SMARTPenAnnotation52"/>
            <p:cNvSpPr/>
            <p:nvPr/>
          </p:nvSpPr>
          <p:spPr>
            <a:xfrm>
              <a:off x="4451674" y="4050531"/>
              <a:ext cx="154920" cy="228473"/>
            </a:xfrm>
            <a:custGeom>
              <a:avLst/>
              <a:gdLst/>
              <a:ahLst/>
              <a:cxnLst/>
              <a:rect l="0" t="0" r="0" b="0"/>
              <a:pathLst>
                <a:path w="154920" h="228473">
                  <a:moveTo>
                    <a:pt x="134613" y="7119"/>
                  </a:moveTo>
                  <a:lnTo>
                    <a:pt x="128462" y="968"/>
                  </a:lnTo>
                  <a:lnTo>
                    <a:pt x="125794" y="416"/>
                  </a:lnTo>
                  <a:lnTo>
                    <a:pt x="120646" y="0"/>
                  </a:lnTo>
                  <a:lnTo>
                    <a:pt x="118351" y="4220"/>
                  </a:lnTo>
                  <a:lnTo>
                    <a:pt x="116628" y="7567"/>
                  </a:lnTo>
                  <a:lnTo>
                    <a:pt x="114686" y="9005"/>
                  </a:lnTo>
                  <a:lnTo>
                    <a:pt x="112597" y="9170"/>
                  </a:lnTo>
                  <a:lnTo>
                    <a:pt x="108159" y="8030"/>
                  </a:lnTo>
                  <a:lnTo>
                    <a:pt x="103541" y="7524"/>
                  </a:lnTo>
                  <a:lnTo>
                    <a:pt x="98843" y="7299"/>
                  </a:lnTo>
                  <a:lnTo>
                    <a:pt x="91735" y="7172"/>
                  </a:lnTo>
                  <a:lnTo>
                    <a:pt x="89359" y="7154"/>
                  </a:lnTo>
                  <a:lnTo>
                    <a:pt x="86981" y="7936"/>
                  </a:lnTo>
                  <a:lnTo>
                    <a:pt x="82222" y="10921"/>
                  </a:lnTo>
                  <a:lnTo>
                    <a:pt x="78873" y="13272"/>
                  </a:lnTo>
                  <a:lnTo>
                    <a:pt x="76815" y="13603"/>
                  </a:lnTo>
                  <a:lnTo>
                    <a:pt x="73857" y="13822"/>
                  </a:lnTo>
                  <a:lnTo>
                    <a:pt x="70296" y="13969"/>
                  </a:lnTo>
                  <a:lnTo>
                    <a:pt x="67923" y="14861"/>
                  </a:lnTo>
                  <a:lnTo>
                    <a:pt x="66340" y="16249"/>
                  </a:lnTo>
                  <a:lnTo>
                    <a:pt x="63789" y="19907"/>
                  </a:lnTo>
                  <a:lnTo>
                    <a:pt x="60008" y="24180"/>
                  </a:lnTo>
                  <a:lnTo>
                    <a:pt x="55683" y="28724"/>
                  </a:lnTo>
                  <a:lnTo>
                    <a:pt x="25074" y="59507"/>
                  </a:lnTo>
                  <a:lnTo>
                    <a:pt x="23487" y="61888"/>
                  </a:lnTo>
                  <a:lnTo>
                    <a:pt x="21723" y="66650"/>
                  </a:lnTo>
                  <a:lnTo>
                    <a:pt x="20940" y="71412"/>
                  </a:lnTo>
                  <a:lnTo>
                    <a:pt x="20396" y="78409"/>
                  </a:lnTo>
                  <a:lnTo>
                    <a:pt x="20324" y="84583"/>
                  </a:lnTo>
                  <a:lnTo>
                    <a:pt x="21114" y="84955"/>
                  </a:lnTo>
                  <a:lnTo>
                    <a:pt x="24109" y="85369"/>
                  </a:lnTo>
                  <a:lnTo>
                    <a:pt x="25225" y="86273"/>
                  </a:lnTo>
                  <a:lnTo>
                    <a:pt x="25968" y="87669"/>
                  </a:lnTo>
                  <a:lnTo>
                    <a:pt x="26465" y="89394"/>
                  </a:lnTo>
                  <a:lnTo>
                    <a:pt x="28383" y="90544"/>
                  </a:lnTo>
                  <a:lnTo>
                    <a:pt x="31249" y="91310"/>
                  </a:lnTo>
                  <a:lnTo>
                    <a:pt x="34747" y="91821"/>
                  </a:lnTo>
                  <a:lnTo>
                    <a:pt x="37874" y="92163"/>
                  </a:lnTo>
                  <a:lnTo>
                    <a:pt x="40751" y="92389"/>
                  </a:lnTo>
                  <a:lnTo>
                    <a:pt x="43464" y="92541"/>
                  </a:lnTo>
                  <a:lnTo>
                    <a:pt x="48594" y="92709"/>
                  </a:lnTo>
                  <a:lnTo>
                    <a:pt x="58061" y="92804"/>
                  </a:lnTo>
                  <a:lnTo>
                    <a:pt x="62147" y="92817"/>
                  </a:lnTo>
                  <a:lnTo>
                    <a:pt x="66459" y="93619"/>
                  </a:lnTo>
                  <a:lnTo>
                    <a:pt x="70920" y="94949"/>
                  </a:lnTo>
                  <a:lnTo>
                    <a:pt x="75483" y="96628"/>
                  </a:lnTo>
                  <a:lnTo>
                    <a:pt x="79318" y="97748"/>
                  </a:lnTo>
                  <a:lnTo>
                    <a:pt x="82668" y="98494"/>
                  </a:lnTo>
                  <a:lnTo>
                    <a:pt x="85696" y="98992"/>
                  </a:lnTo>
                  <a:lnTo>
                    <a:pt x="88508" y="99324"/>
                  </a:lnTo>
                  <a:lnTo>
                    <a:pt x="91176" y="99545"/>
                  </a:lnTo>
                  <a:lnTo>
                    <a:pt x="93749" y="99693"/>
                  </a:lnTo>
                  <a:lnTo>
                    <a:pt x="97052" y="100585"/>
                  </a:lnTo>
                  <a:lnTo>
                    <a:pt x="100841" y="101973"/>
                  </a:lnTo>
                  <a:lnTo>
                    <a:pt x="104954" y="103692"/>
                  </a:lnTo>
                  <a:lnTo>
                    <a:pt x="108491" y="104045"/>
                  </a:lnTo>
                  <a:lnTo>
                    <a:pt x="111642" y="103486"/>
                  </a:lnTo>
                  <a:lnTo>
                    <a:pt x="114536" y="102320"/>
                  </a:lnTo>
                  <a:lnTo>
                    <a:pt x="118054" y="101542"/>
                  </a:lnTo>
                  <a:lnTo>
                    <a:pt x="121986" y="101024"/>
                  </a:lnTo>
                  <a:lnTo>
                    <a:pt x="126195" y="100678"/>
                  </a:lnTo>
                  <a:lnTo>
                    <a:pt x="129795" y="101242"/>
                  </a:lnTo>
                  <a:lnTo>
                    <a:pt x="132988" y="102411"/>
                  </a:lnTo>
                  <a:lnTo>
                    <a:pt x="135911" y="103984"/>
                  </a:lnTo>
                  <a:lnTo>
                    <a:pt x="138653" y="105827"/>
                  </a:lnTo>
                  <a:lnTo>
                    <a:pt x="141275" y="107849"/>
                  </a:lnTo>
                  <a:lnTo>
                    <a:pt x="143817" y="109991"/>
                  </a:lnTo>
                  <a:lnTo>
                    <a:pt x="145512" y="112213"/>
                  </a:lnTo>
                  <a:lnTo>
                    <a:pt x="147394" y="116798"/>
                  </a:lnTo>
                  <a:lnTo>
                    <a:pt x="150348" y="123598"/>
                  </a:lnTo>
                  <a:lnTo>
                    <a:pt x="152246" y="127634"/>
                  </a:lnTo>
                  <a:lnTo>
                    <a:pt x="154356" y="134235"/>
                  </a:lnTo>
                  <a:lnTo>
                    <a:pt x="154919" y="137107"/>
                  </a:lnTo>
                  <a:lnTo>
                    <a:pt x="154500" y="140609"/>
                  </a:lnTo>
                  <a:lnTo>
                    <a:pt x="153428" y="144531"/>
                  </a:lnTo>
                  <a:lnTo>
                    <a:pt x="151919" y="148733"/>
                  </a:lnTo>
                  <a:lnTo>
                    <a:pt x="150242" y="155519"/>
                  </a:lnTo>
                  <a:lnTo>
                    <a:pt x="149795" y="158439"/>
                  </a:lnTo>
                  <a:lnTo>
                    <a:pt x="148703" y="161974"/>
                  </a:lnTo>
                  <a:lnTo>
                    <a:pt x="147181" y="165918"/>
                  </a:lnTo>
                  <a:lnTo>
                    <a:pt x="145373" y="170135"/>
                  </a:lnTo>
                  <a:lnTo>
                    <a:pt x="141247" y="176937"/>
                  </a:lnTo>
                  <a:lnTo>
                    <a:pt x="139036" y="179862"/>
                  </a:lnTo>
                  <a:lnTo>
                    <a:pt x="135974" y="182606"/>
                  </a:lnTo>
                  <a:lnTo>
                    <a:pt x="132346" y="185229"/>
                  </a:lnTo>
                  <a:lnTo>
                    <a:pt x="128339" y="187771"/>
                  </a:lnTo>
                  <a:lnTo>
                    <a:pt x="124874" y="191848"/>
                  </a:lnTo>
                  <a:lnTo>
                    <a:pt x="121770" y="196946"/>
                  </a:lnTo>
                  <a:lnTo>
                    <a:pt x="118908" y="202727"/>
                  </a:lnTo>
                  <a:lnTo>
                    <a:pt x="115411" y="207374"/>
                  </a:lnTo>
                  <a:lnTo>
                    <a:pt x="111493" y="211266"/>
                  </a:lnTo>
                  <a:lnTo>
                    <a:pt x="107293" y="214654"/>
                  </a:lnTo>
                  <a:lnTo>
                    <a:pt x="103700" y="216913"/>
                  </a:lnTo>
                  <a:lnTo>
                    <a:pt x="100510" y="218419"/>
                  </a:lnTo>
                  <a:lnTo>
                    <a:pt x="97590" y="219423"/>
                  </a:lnTo>
                  <a:lnTo>
                    <a:pt x="94056" y="220886"/>
                  </a:lnTo>
                  <a:lnTo>
                    <a:pt x="90113" y="222655"/>
                  </a:lnTo>
                  <a:lnTo>
                    <a:pt x="85896" y="224628"/>
                  </a:lnTo>
                  <a:lnTo>
                    <a:pt x="82291" y="225944"/>
                  </a:lnTo>
                  <a:lnTo>
                    <a:pt x="79095" y="226821"/>
                  </a:lnTo>
                  <a:lnTo>
                    <a:pt x="76169" y="227406"/>
                  </a:lnTo>
                  <a:lnTo>
                    <a:pt x="72632" y="227795"/>
                  </a:lnTo>
                  <a:lnTo>
                    <a:pt x="68686" y="228055"/>
                  </a:lnTo>
                  <a:lnTo>
                    <a:pt x="60862" y="228344"/>
                  </a:lnTo>
                  <a:lnTo>
                    <a:pt x="54739" y="228472"/>
                  </a:lnTo>
                  <a:lnTo>
                    <a:pt x="51201" y="227713"/>
                  </a:lnTo>
                  <a:lnTo>
                    <a:pt x="47255" y="226412"/>
                  </a:lnTo>
                  <a:lnTo>
                    <a:pt x="43037" y="224752"/>
                  </a:lnTo>
                  <a:lnTo>
                    <a:pt x="39431" y="223645"/>
                  </a:lnTo>
                  <a:lnTo>
                    <a:pt x="36233" y="222907"/>
                  </a:lnTo>
                  <a:lnTo>
                    <a:pt x="33308" y="222415"/>
                  </a:lnTo>
                  <a:lnTo>
                    <a:pt x="30564" y="221293"/>
                  </a:lnTo>
                  <a:lnTo>
                    <a:pt x="27941" y="219752"/>
                  </a:lnTo>
                  <a:lnTo>
                    <a:pt x="25398" y="217930"/>
                  </a:lnTo>
                  <a:lnTo>
                    <a:pt x="22909" y="216716"/>
                  </a:lnTo>
                  <a:lnTo>
                    <a:pt x="20456" y="215906"/>
                  </a:lnTo>
                  <a:lnTo>
                    <a:pt x="18027" y="215367"/>
                  </a:lnTo>
                  <a:lnTo>
                    <a:pt x="13212" y="212651"/>
                  </a:lnTo>
                  <a:lnTo>
                    <a:pt x="7445" y="208231"/>
                  </a:lnTo>
                  <a:lnTo>
                    <a:pt x="2654" y="203674"/>
                  </a:lnTo>
                  <a:lnTo>
                    <a:pt x="0" y="201088"/>
                  </a:lnTo>
                  <a:lnTo>
                    <a:pt x="421" y="200725"/>
                  </a:lnTo>
                  <a:lnTo>
                    <a:pt x="1495" y="200484"/>
                  </a:lnTo>
                  <a:lnTo>
                    <a:pt x="6026" y="2000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8" name="SMARTPenAnnotation53"/>
            <p:cNvSpPr/>
            <p:nvPr/>
          </p:nvSpPr>
          <p:spPr>
            <a:xfrm>
              <a:off x="4686300" y="4114800"/>
              <a:ext cx="21432" cy="107157"/>
            </a:xfrm>
            <a:custGeom>
              <a:avLst/>
              <a:gdLst/>
              <a:ahLst/>
              <a:cxnLst/>
              <a:rect l="0" t="0" r="0" b="0"/>
              <a:pathLst>
                <a:path w="21432" h="107157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2" y="10641"/>
                  </a:lnTo>
                  <a:lnTo>
                    <a:pt x="4909" y="13444"/>
                  </a:lnTo>
                  <a:lnTo>
                    <a:pt x="5654" y="16900"/>
                  </a:lnTo>
                  <a:lnTo>
                    <a:pt x="6150" y="20792"/>
                  </a:lnTo>
                  <a:lnTo>
                    <a:pt x="6481" y="24179"/>
                  </a:lnTo>
                  <a:lnTo>
                    <a:pt x="6702" y="27232"/>
                  </a:lnTo>
                  <a:lnTo>
                    <a:pt x="6849" y="30061"/>
                  </a:lnTo>
                  <a:lnTo>
                    <a:pt x="7741" y="33534"/>
                  </a:lnTo>
                  <a:lnTo>
                    <a:pt x="9129" y="37437"/>
                  </a:lnTo>
                  <a:lnTo>
                    <a:pt x="10848" y="41627"/>
                  </a:lnTo>
                  <a:lnTo>
                    <a:pt x="11995" y="45213"/>
                  </a:lnTo>
                  <a:lnTo>
                    <a:pt x="12759" y="48398"/>
                  </a:lnTo>
                  <a:lnTo>
                    <a:pt x="13268" y="51316"/>
                  </a:lnTo>
                  <a:lnTo>
                    <a:pt x="13608" y="54848"/>
                  </a:lnTo>
                  <a:lnTo>
                    <a:pt x="13834" y="58790"/>
                  </a:lnTo>
                  <a:lnTo>
                    <a:pt x="13985" y="63006"/>
                  </a:lnTo>
                  <a:lnTo>
                    <a:pt x="14880" y="66610"/>
                  </a:lnTo>
                  <a:lnTo>
                    <a:pt x="16269" y="69806"/>
                  </a:lnTo>
                  <a:lnTo>
                    <a:pt x="17990" y="72731"/>
                  </a:lnTo>
                  <a:lnTo>
                    <a:pt x="19137" y="75475"/>
                  </a:lnTo>
                  <a:lnTo>
                    <a:pt x="19902" y="78098"/>
                  </a:lnTo>
                  <a:lnTo>
                    <a:pt x="20411" y="80640"/>
                  </a:lnTo>
                  <a:lnTo>
                    <a:pt x="20751" y="83922"/>
                  </a:lnTo>
                  <a:lnTo>
                    <a:pt x="20978" y="87698"/>
                  </a:lnTo>
                  <a:lnTo>
                    <a:pt x="21404" y="99291"/>
                  </a:lnTo>
                  <a:lnTo>
                    <a:pt x="21431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9" name="SMARTPenAnnotation54"/>
            <p:cNvSpPr/>
            <p:nvPr/>
          </p:nvSpPr>
          <p:spPr>
            <a:xfrm>
              <a:off x="4722018" y="4071937"/>
              <a:ext cx="150020" cy="128589"/>
            </a:xfrm>
            <a:custGeom>
              <a:avLst/>
              <a:gdLst/>
              <a:ahLst/>
              <a:cxnLst/>
              <a:rect l="0" t="0" r="0" b="0"/>
              <a:pathLst>
                <a:path w="150020" h="128589">
                  <a:moveTo>
                    <a:pt x="0" y="0"/>
                  </a:moveTo>
                  <a:lnTo>
                    <a:pt x="17000" y="17000"/>
                  </a:lnTo>
                  <a:lnTo>
                    <a:pt x="18477" y="20064"/>
                  </a:lnTo>
                  <a:lnTo>
                    <a:pt x="19462" y="23695"/>
                  </a:lnTo>
                  <a:lnTo>
                    <a:pt x="20119" y="27703"/>
                  </a:lnTo>
                  <a:lnTo>
                    <a:pt x="21350" y="31169"/>
                  </a:lnTo>
                  <a:lnTo>
                    <a:pt x="22965" y="34273"/>
                  </a:lnTo>
                  <a:lnTo>
                    <a:pt x="24835" y="37136"/>
                  </a:lnTo>
                  <a:lnTo>
                    <a:pt x="26082" y="40632"/>
                  </a:lnTo>
                  <a:lnTo>
                    <a:pt x="26913" y="44551"/>
                  </a:lnTo>
                  <a:lnTo>
                    <a:pt x="27467" y="48751"/>
                  </a:lnTo>
                  <a:lnTo>
                    <a:pt x="28630" y="52344"/>
                  </a:lnTo>
                  <a:lnTo>
                    <a:pt x="30200" y="55534"/>
                  </a:lnTo>
                  <a:lnTo>
                    <a:pt x="32039" y="58454"/>
                  </a:lnTo>
                  <a:lnTo>
                    <a:pt x="34059" y="61988"/>
                  </a:lnTo>
                  <a:lnTo>
                    <a:pt x="38421" y="70148"/>
                  </a:lnTo>
                  <a:lnTo>
                    <a:pt x="39902" y="74547"/>
                  </a:lnTo>
                  <a:lnTo>
                    <a:pt x="40889" y="79066"/>
                  </a:lnTo>
                  <a:lnTo>
                    <a:pt x="41547" y="83667"/>
                  </a:lnTo>
                  <a:lnTo>
                    <a:pt x="41985" y="87528"/>
                  </a:lnTo>
                  <a:lnTo>
                    <a:pt x="42278" y="90896"/>
                  </a:lnTo>
                  <a:lnTo>
                    <a:pt x="42473" y="93935"/>
                  </a:lnTo>
                  <a:lnTo>
                    <a:pt x="42603" y="97548"/>
                  </a:lnTo>
                  <a:lnTo>
                    <a:pt x="42811" y="112637"/>
                  </a:lnTo>
                  <a:lnTo>
                    <a:pt x="42829" y="115573"/>
                  </a:lnTo>
                  <a:lnTo>
                    <a:pt x="43634" y="117530"/>
                  </a:lnTo>
                  <a:lnTo>
                    <a:pt x="44964" y="118835"/>
                  </a:lnTo>
                  <a:lnTo>
                    <a:pt x="46645" y="119704"/>
                  </a:lnTo>
                  <a:lnTo>
                    <a:pt x="47766" y="121078"/>
                  </a:lnTo>
                  <a:lnTo>
                    <a:pt x="48513" y="122787"/>
                  </a:lnTo>
                  <a:lnTo>
                    <a:pt x="49711" y="127442"/>
                  </a:lnTo>
                  <a:lnTo>
                    <a:pt x="49016" y="127824"/>
                  </a:lnTo>
                  <a:lnTo>
                    <a:pt x="45039" y="128361"/>
                  </a:lnTo>
                  <a:lnTo>
                    <a:pt x="43149" y="128558"/>
                  </a:lnTo>
                  <a:lnTo>
                    <a:pt x="42948" y="124786"/>
                  </a:lnTo>
                  <a:lnTo>
                    <a:pt x="42880" y="121310"/>
                  </a:lnTo>
                  <a:lnTo>
                    <a:pt x="42864" y="94734"/>
                  </a:lnTo>
                  <a:lnTo>
                    <a:pt x="43657" y="90143"/>
                  </a:lnTo>
                  <a:lnTo>
                    <a:pt x="44980" y="85496"/>
                  </a:lnTo>
                  <a:lnTo>
                    <a:pt x="46655" y="80810"/>
                  </a:lnTo>
                  <a:lnTo>
                    <a:pt x="47773" y="76098"/>
                  </a:lnTo>
                  <a:lnTo>
                    <a:pt x="48517" y="71369"/>
                  </a:lnTo>
                  <a:lnTo>
                    <a:pt x="49014" y="66630"/>
                  </a:lnTo>
                  <a:lnTo>
                    <a:pt x="50932" y="61883"/>
                  </a:lnTo>
                  <a:lnTo>
                    <a:pt x="53799" y="57130"/>
                  </a:lnTo>
                  <a:lnTo>
                    <a:pt x="57297" y="52374"/>
                  </a:lnTo>
                  <a:lnTo>
                    <a:pt x="59630" y="48410"/>
                  </a:lnTo>
                  <a:lnTo>
                    <a:pt x="61184" y="44973"/>
                  </a:lnTo>
                  <a:lnTo>
                    <a:pt x="62221" y="41889"/>
                  </a:lnTo>
                  <a:lnTo>
                    <a:pt x="64499" y="39038"/>
                  </a:lnTo>
                  <a:lnTo>
                    <a:pt x="67606" y="36344"/>
                  </a:lnTo>
                  <a:lnTo>
                    <a:pt x="71264" y="33755"/>
                  </a:lnTo>
                  <a:lnTo>
                    <a:pt x="74497" y="31234"/>
                  </a:lnTo>
                  <a:lnTo>
                    <a:pt x="77446" y="28760"/>
                  </a:lnTo>
                  <a:lnTo>
                    <a:pt x="80206" y="26317"/>
                  </a:lnTo>
                  <a:lnTo>
                    <a:pt x="85389" y="21486"/>
                  </a:lnTo>
                  <a:lnTo>
                    <a:pt x="87882" y="19087"/>
                  </a:lnTo>
                  <a:lnTo>
                    <a:pt x="90338" y="17487"/>
                  </a:lnTo>
                  <a:lnTo>
                    <a:pt x="92770" y="16421"/>
                  </a:lnTo>
                  <a:lnTo>
                    <a:pt x="95184" y="15710"/>
                  </a:lnTo>
                  <a:lnTo>
                    <a:pt x="97587" y="15236"/>
                  </a:lnTo>
                  <a:lnTo>
                    <a:pt x="99983" y="14919"/>
                  </a:lnTo>
                  <a:lnTo>
                    <a:pt x="102374" y="14709"/>
                  </a:lnTo>
                  <a:lnTo>
                    <a:pt x="104762" y="14568"/>
                  </a:lnTo>
                  <a:lnTo>
                    <a:pt x="109532" y="14412"/>
                  </a:lnTo>
                  <a:lnTo>
                    <a:pt x="111915" y="15164"/>
                  </a:lnTo>
                  <a:lnTo>
                    <a:pt x="114298" y="16460"/>
                  </a:lnTo>
                  <a:lnTo>
                    <a:pt x="116680" y="18117"/>
                  </a:lnTo>
                  <a:lnTo>
                    <a:pt x="119062" y="19222"/>
                  </a:lnTo>
                  <a:lnTo>
                    <a:pt x="121444" y="19958"/>
                  </a:lnTo>
                  <a:lnTo>
                    <a:pt x="123824" y="20449"/>
                  </a:lnTo>
                  <a:lnTo>
                    <a:pt x="126206" y="22364"/>
                  </a:lnTo>
                  <a:lnTo>
                    <a:pt x="128588" y="25228"/>
                  </a:lnTo>
                  <a:lnTo>
                    <a:pt x="130969" y="28725"/>
                  </a:lnTo>
                  <a:lnTo>
                    <a:pt x="133350" y="31850"/>
                  </a:lnTo>
                  <a:lnTo>
                    <a:pt x="135732" y="34727"/>
                  </a:lnTo>
                  <a:lnTo>
                    <a:pt x="138113" y="37439"/>
                  </a:lnTo>
                  <a:lnTo>
                    <a:pt x="139700" y="40835"/>
                  </a:lnTo>
                  <a:lnTo>
                    <a:pt x="140759" y="44686"/>
                  </a:lnTo>
                  <a:lnTo>
                    <a:pt x="141464" y="48840"/>
                  </a:lnTo>
                  <a:lnTo>
                    <a:pt x="141935" y="53198"/>
                  </a:lnTo>
                  <a:lnTo>
                    <a:pt x="142248" y="57690"/>
                  </a:lnTo>
                  <a:lnTo>
                    <a:pt x="142457" y="62273"/>
                  </a:lnTo>
                  <a:lnTo>
                    <a:pt x="143390" y="66915"/>
                  </a:lnTo>
                  <a:lnTo>
                    <a:pt x="144807" y="71598"/>
                  </a:lnTo>
                  <a:lnTo>
                    <a:pt x="146544" y="76307"/>
                  </a:lnTo>
                  <a:lnTo>
                    <a:pt x="147702" y="81034"/>
                  </a:lnTo>
                  <a:lnTo>
                    <a:pt x="148475" y="85773"/>
                  </a:lnTo>
                  <a:lnTo>
                    <a:pt x="148990" y="90519"/>
                  </a:lnTo>
                  <a:lnTo>
                    <a:pt x="149333" y="95271"/>
                  </a:lnTo>
                  <a:lnTo>
                    <a:pt x="149562" y="100026"/>
                  </a:lnTo>
                  <a:lnTo>
                    <a:pt x="149883" y="112187"/>
                  </a:lnTo>
                  <a:lnTo>
                    <a:pt x="150018" y="128075"/>
                  </a:lnTo>
                  <a:lnTo>
                    <a:pt x="150019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0" name="SMARTPenAnnotation55"/>
            <p:cNvSpPr/>
            <p:nvPr/>
          </p:nvSpPr>
          <p:spPr>
            <a:xfrm>
              <a:off x="5000956" y="3979371"/>
              <a:ext cx="163976" cy="239475"/>
            </a:xfrm>
            <a:custGeom>
              <a:avLst/>
              <a:gdLst/>
              <a:ahLst/>
              <a:cxnLst/>
              <a:rect l="0" t="0" r="0" b="0"/>
              <a:pathLst>
                <a:path w="163976" h="239475">
                  <a:moveTo>
                    <a:pt x="163975" y="35416"/>
                  </a:moveTo>
                  <a:lnTo>
                    <a:pt x="157824" y="29265"/>
                  </a:lnTo>
                  <a:lnTo>
                    <a:pt x="155156" y="28713"/>
                  </a:lnTo>
                  <a:lnTo>
                    <a:pt x="153333" y="28566"/>
                  </a:lnTo>
                  <a:lnTo>
                    <a:pt x="152118" y="27675"/>
                  </a:lnTo>
                  <a:lnTo>
                    <a:pt x="151307" y="26287"/>
                  </a:lnTo>
                  <a:lnTo>
                    <a:pt x="150007" y="22147"/>
                  </a:lnTo>
                  <a:lnTo>
                    <a:pt x="145990" y="17638"/>
                  </a:lnTo>
                  <a:lnTo>
                    <a:pt x="140881" y="12349"/>
                  </a:lnTo>
                  <a:lnTo>
                    <a:pt x="139054" y="10513"/>
                  </a:lnTo>
                  <a:lnTo>
                    <a:pt x="137042" y="9289"/>
                  </a:lnTo>
                  <a:lnTo>
                    <a:pt x="132690" y="7929"/>
                  </a:lnTo>
                  <a:lnTo>
                    <a:pt x="129625" y="7567"/>
                  </a:lnTo>
                  <a:lnTo>
                    <a:pt x="125993" y="7325"/>
                  </a:lnTo>
                  <a:lnTo>
                    <a:pt x="121985" y="7163"/>
                  </a:lnTo>
                  <a:lnTo>
                    <a:pt x="118519" y="6262"/>
                  </a:lnTo>
                  <a:lnTo>
                    <a:pt x="115415" y="4867"/>
                  </a:lnTo>
                  <a:lnTo>
                    <a:pt x="112552" y="3144"/>
                  </a:lnTo>
                  <a:lnTo>
                    <a:pt x="109849" y="1996"/>
                  </a:lnTo>
                  <a:lnTo>
                    <a:pt x="104729" y="719"/>
                  </a:lnTo>
                  <a:lnTo>
                    <a:pt x="99808" y="151"/>
                  </a:lnTo>
                  <a:lnTo>
                    <a:pt x="97385" y="0"/>
                  </a:lnTo>
                  <a:lnTo>
                    <a:pt x="94181" y="693"/>
                  </a:lnTo>
                  <a:lnTo>
                    <a:pt x="90458" y="1948"/>
                  </a:lnTo>
                  <a:lnTo>
                    <a:pt x="86389" y="3579"/>
                  </a:lnTo>
                  <a:lnTo>
                    <a:pt x="82882" y="4667"/>
                  </a:lnTo>
                  <a:lnTo>
                    <a:pt x="79750" y="5391"/>
                  </a:lnTo>
                  <a:lnTo>
                    <a:pt x="76869" y="5875"/>
                  </a:lnTo>
                  <a:lnTo>
                    <a:pt x="73361" y="6991"/>
                  </a:lnTo>
                  <a:lnTo>
                    <a:pt x="69434" y="8528"/>
                  </a:lnTo>
                  <a:lnTo>
                    <a:pt x="65229" y="10347"/>
                  </a:lnTo>
                  <a:lnTo>
                    <a:pt x="61632" y="12353"/>
                  </a:lnTo>
                  <a:lnTo>
                    <a:pt x="58440" y="14485"/>
                  </a:lnTo>
                  <a:lnTo>
                    <a:pt x="55518" y="16699"/>
                  </a:lnTo>
                  <a:lnTo>
                    <a:pt x="51983" y="19763"/>
                  </a:lnTo>
                  <a:lnTo>
                    <a:pt x="48038" y="23393"/>
                  </a:lnTo>
                  <a:lnTo>
                    <a:pt x="43821" y="27401"/>
                  </a:lnTo>
                  <a:lnTo>
                    <a:pt x="40216" y="31660"/>
                  </a:lnTo>
                  <a:lnTo>
                    <a:pt x="37019" y="36087"/>
                  </a:lnTo>
                  <a:lnTo>
                    <a:pt x="34094" y="40626"/>
                  </a:lnTo>
                  <a:lnTo>
                    <a:pt x="31350" y="45239"/>
                  </a:lnTo>
                  <a:lnTo>
                    <a:pt x="28727" y="49902"/>
                  </a:lnTo>
                  <a:lnTo>
                    <a:pt x="23696" y="59317"/>
                  </a:lnTo>
                  <a:lnTo>
                    <a:pt x="11603" y="83053"/>
                  </a:lnTo>
                  <a:lnTo>
                    <a:pt x="10006" y="87811"/>
                  </a:lnTo>
                  <a:lnTo>
                    <a:pt x="8942" y="92571"/>
                  </a:lnTo>
                  <a:lnTo>
                    <a:pt x="8232" y="97332"/>
                  </a:lnTo>
                  <a:lnTo>
                    <a:pt x="6965" y="102887"/>
                  </a:lnTo>
                  <a:lnTo>
                    <a:pt x="5327" y="108972"/>
                  </a:lnTo>
                  <a:lnTo>
                    <a:pt x="3440" y="115410"/>
                  </a:lnTo>
                  <a:lnTo>
                    <a:pt x="2183" y="121289"/>
                  </a:lnTo>
                  <a:lnTo>
                    <a:pt x="1345" y="126796"/>
                  </a:lnTo>
                  <a:lnTo>
                    <a:pt x="786" y="132055"/>
                  </a:lnTo>
                  <a:lnTo>
                    <a:pt x="414" y="137148"/>
                  </a:lnTo>
                  <a:lnTo>
                    <a:pt x="165" y="142131"/>
                  </a:lnTo>
                  <a:lnTo>
                    <a:pt x="0" y="147041"/>
                  </a:lnTo>
                  <a:lnTo>
                    <a:pt x="683" y="151901"/>
                  </a:lnTo>
                  <a:lnTo>
                    <a:pt x="1932" y="156729"/>
                  </a:lnTo>
                  <a:lnTo>
                    <a:pt x="3559" y="161535"/>
                  </a:lnTo>
                  <a:lnTo>
                    <a:pt x="4643" y="166327"/>
                  </a:lnTo>
                  <a:lnTo>
                    <a:pt x="5367" y="171108"/>
                  </a:lnTo>
                  <a:lnTo>
                    <a:pt x="5848" y="175884"/>
                  </a:lnTo>
                  <a:lnTo>
                    <a:pt x="8501" y="183307"/>
                  </a:lnTo>
                  <a:lnTo>
                    <a:pt x="10319" y="186397"/>
                  </a:lnTo>
                  <a:lnTo>
                    <a:pt x="11531" y="190045"/>
                  </a:lnTo>
                  <a:lnTo>
                    <a:pt x="12340" y="194064"/>
                  </a:lnTo>
                  <a:lnTo>
                    <a:pt x="12878" y="198332"/>
                  </a:lnTo>
                  <a:lnTo>
                    <a:pt x="14825" y="201970"/>
                  </a:lnTo>
                  <a:lnTo>
                    <a:pt x="17710" y="205189"/>
                  </a:lnTo>
                  <a:lnTo>
                    <a:pt x="21221" y="208129"/>
                  </a:lnTo>
                  <a:lnTo>
                    <a:pt x="24356" y="210884"/>
                  </a:lnTo>
                  <a:lnTo>
                    <a:pt x="29955" y="216060"/>
                  </a:lnTo>
                  <a:lnTo>
                    <a:pt x="31766" y="218552"/>
                  </a:lnTo>
                  <a:lnTo>
                    <a:pt x="33778" y="223437"/>
                  </a:lnTo>
                  <a:lnTo>
                    <a:pt x="35902" y="225851"/>
                  </a:lnTo>
                  <a:lnTo>
                    <a:pt x="38906" y="228254"/>
                  </a:lnTo>
                  <a:lnTo>
                    <a:pt x="42495" y="230649"/>
                  </a:lnTo>
                  <a:lnTo>
                    <a:pt x="45682" y="232247"/>
                  </a:lnTo>
                  <a:lnTo>
                    <a:pt x="48600" y="233312"/>
                  </a:lnTo>
                  <a:lnTo>
                    <a:pt x="51340" y="234021"/>
                  </a:lnTo>
                  <a:lnTo>
                    <a:pt x="54754" y="234495"/>
                  </a:lnTo>
                  <a:lnTo>
                    <a:pt x="58617" y="234810"/>
                  </a:lnTo>
                  <a:lnTo>
                    <a:pt x="62780" y="235020"/>
                  </a:lnTo>
                  <a:lnTo>
                    <a:pt x="67143" y="235954"/>
                  </a:lnTo>
                  <a:lnTo>
                    <a:pt x="71639" y="237371"/>
                  </a:lnTo>
                  <a:lnTo>
                    <a:pt x="76224" y="239109"/>
                  </a:lnTo>
                  <a:lnTo>
                    <a:pt x="80074" y="239474"/>
                  </a:lnTo>
                  <a:lnTo>
                    <a:pt x="83435" y="238923"/>
                  </a:lnTo>
                  <a:lnTo>
                    <a:pt x="86469" y="237763"/>
                  </a:lnTo>
                  <a:lnTo>
                    <a:pt x="90079" y="236989"/>
                  </a:lnTo>
                  <a:lnTo>
                    <a:pt x="94074" y="236473"/>
                  </a:lnTo>
                  <a:lnTo>
                    <a:pt x="98324" y="236129"/>
                  </a:lnTo>
                  <a:lnTo>
                    <a:pt x="102745" y="235900"/>
                  </a:lnTo>
                  <a:lnTo>
                    <a:pt x="111891" y="235645"/>
                  </a:lnTo>
                  <a:lnTo>
                    <a:pt x="116552" y="234783"/>
                  </a:lnTo>
                  <a:lnTo>
                    <a:pt x="121248" y="233415"/>
                  </a:lnTo>
                  <a:lnTo>
                    <a:pt x="125965" y="231709"/>
                  </a:lnTo>
                  <a:lnTo>
                    <a:pt x="130697" y="230572"/>
                  </a:lnTo>
                  <a:lnTo>
                    <a:pt x="135440" y="229814"/>
                  </a:lnTo>
                  <a:lnTo>
                    <a:pt x="140189" y="229308"/>
                  </a:lnTo>
                  <a:lnTo>
                    <a:pt x="144149" y="228178"/>
                  </a:lnTo>
                  <a:lnTo>
                    <a:pt x="147583" y="226630"/>
                  </a:lnTo>
                  <a:lnTo>
                    <a:pt x="150665" y="224804"/>
                  </a:lnTo>
                  <a:lnTo>
                    <a:pt x="153514" y="223587"/>
                  </a:lnTo>
                  <a:lnTo>
                    <a:pt x="156207" y="222776"/>
                  </a:lnTo>
                  <a:lnTo>
                    <a:pt x="163975" y="2211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1" name="SMARTPenAnnotation56"/>
            <p:cNvSpPr/>
            <p:nvPr/>
          </p:nvSpPr>
          <p:spPr>
            <a:xfrm>
              <a:off x="5350668" y="4036218"/>
              <a:ext cx="107158" cy="21433"/>
            </a:xfrm>
            <a:custGeom>
              <a:avLst/>
              <a:gdLst/>
              <a:ahLst/>
              <a:cxnLst/>
              <a:rect l="0" t="0" r="0" b="0"/>
              <a:pathLst>
                <a:path w="107158" h="21433">
                  <a:moveTo>
                    <a:pt x="0" y="21432"/>
                  </a:moveTo>
                  <a:lnTo>
                    <a:pt x="6151" y="21432"/>
                  </a:lnTo>
                  <a:lnTo>
                    <a:pt x="6482" y="20638"/>
                  </a:lnTo>
                  <a:lnTo>
                    <a:pt x="6703" y="19315"/>
                  </a:lnTo>
                  <a:lnTo>
                    <a:pt x="6850" y="17639"/>
                  </a:lnTo>
                  <a:lnTo>
                    <a:pt x="7742" y="16522"/>
                  </a:lnTo>
                  <a:lnTo>
                    <a:pt x="9130" y="15777"/>
                  </a:lnTo>
                  <a:lnTo>
                    <a:pt x="10849" y="15281"/>
                  </a:lnTo>
                  <a:lnTo>
                    <a:pt x="12789" y="14950"/>
                  </a:lnTo>
                  <a:lnTo>
                    <a:pt x="14876" y="14729"/>
                  </a:lnTo>
                  <a:lnTo>
                    <a:pt x="17061" y="14582"/>
                  </a:lnTo>
                  <a:lnTo>
                    <a:pt x="23723" y="14419"/>
                  </a:lnTo>
                  <a:lnTo>
                    <a:pt x="27721" y="14375"/>
                  </a:lnTo>
                  <a:lnTo>
                    <a:pt x="31181" y="13552"/>
                  </a:lnTo>
                  <a:lnTo>
                    <a:pt x="34281" y="12210"/>
                  </a:lnTo>
                  <a:lnTo>
                    <a:pt x="37142" y="10521"/>
                  </a:lnTo>
                  <a:lnTo>
                    <a:pt x="39842" y="9396"/>
                  </a:lnTo>
                  <a:lnTo>
                    <a:pt x="42437" y="8645"/>
                  </a:lnTo>
                  <a:lnTo>
                    <a:pt x="44960" y="8145"/>
                  </a:lnTo>
                  <a:lnTo>
                    <a:pt x="48230" y="7811"/>
                  </a:lnTo>
                  <a:lnTo>
                    <a:pt x="51997" y="7589"/>
                  </a:lnTo>
                  <a:lnTo>
                    <a:pt x="56096" y="7440"/>
                  </a:lnTo>
                  <a:lnTo>
                    <a:pt x="60416" y="6548"/>
                  </a:lnTo>
                  <a:lnTo>
                    <a:pt x="64884" y="5159"/>
                  </a:lnTo>
                  <a:lnTo>
                    <a:pt x="69450" y="3440"/>
                  </a:lnTo>
                  <a:lnTo>
                    <a:pt x="73287" y="2293"/>
                  </a:lnTo>
                  <a:lnTo>
                    <a:pt x="76640" y="1529"/>
                  </a:lnTo>
                  <a:lnTo>
                    <a:pt x="79669" y="1019"/>
                  </a:lnTo>
                  <a:lnTo>
                    <a:pt x="83275" y="680"/>
                  </a:lnTo>
                  <a:lnTo>
                    <a:pt x="87267" y="453"/>
                  </a:lnTo>
                  <a:lnTo>
                    <a:pt x="95142" y="202"/>
                  </a:lnTo>
                  <a:lnTo>
                    <a:pt x="1071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2" name="SMARTPenAnnotation57"/>
            <p:cNvSpPr/>
            <p:nvPr/>
          </p:nvSpPr>
          <p:spPr>
            <a:xfrm>
              <a:off x="5365045" y="4086225"/>
              <a:ext cx="121356" cy="14262"/>
            </a:xfrm>
            <a:custGeom>
              <a:avLst/>
              <a:gdLst/>
              <a:ahLst/>
              <a:cxnLst/>
              <a:rect l="0" t="0" r="0" b="0"/>
              <a:pathLst>
                <a:path w="121356" h="14262">
                  <a:moveTo>
                    <a:pt x="14198" y="7143"/>
                  </a:moveTo>
                  <a:lnTo>
                    <a:pt x="212" y="7143"/>
                  </a:lnTo>
                  <a:lnTo>
                    <a:pt x="112" y="7937"/>
                  </a:lnTo>
                  <a:lnTo>
                    <a:pt x="45" y="9260"/>
                  </a:lnTo>
                  <a:lnTo>
                    <a:pt x="0" y="10936"/>
                  </a:lnTo>
                  <a:lnTo>
                    <a:pt x="764" y="12053"/>
                  </a:lnTo>
                  <a:lnTo>
                    <a:pt x="2067" y="12798"/>
                  </a:lnTo>
                  <a:lnTo>
                    <a:pt x="3730" y="13294"/>
                  </a:lnTo>
                  <a:lnTo>
                    <a:pt x="5632" y="13625"/>
                  </a:lnTo>
                  <a:lnTo>
                    <a:pt x="7694" y="13846"/>
                  </a:lnTo>
                  <a:lnTo>
                    <a:pt x="9862" y="13993"/>
                  </a:lnTo>
                  <a:lnTo>
                    <a:pt x="12101" y="14091"/>
                  </a:lnTo>
                  <a:lnTo>
                    <a:pt x="16706" y="14200"/>
                  </a:lnTo>
                  <a:lnTo>
                    <a:pt x="23760" y="14261"/>
                  </a:lnTo>
                  <a:lnTo>
                    <a:pt x="26129" y="13476"/>
                  </a:lnTo>
                  <a:lnTo>
                    <a:pt x="28502" y="12159"/>
                  </a:lnTo>
                  <a:lnTo>
                    <a:pt x="30878" y="10487"/>
                  </a:lnTo>
                  <a:lnTo>
                    <a:pt x="34049" y="9373"/>
                  </a:lnTo>
                  <a:lnTo>
                    <a:pt x="37751" y="8629"/>
                  </a:lnTo>
                  <a:lnTo>
                    <a:pt x="41807" y="8134"/>
                  </a:lnTo>
                  <a:lnTo>
                    <a:pt x="45304" y="7804"/>
                  </a:lnTo>
                  <a:lnTo>
                    <a:pt x="48429" y="7584"/>
                  </a:lnTo>
                  <a:lnTo>
                    <a:pt x="51306" y="7437"/>
                  </a:lnTo>
                  <a:lnTo>
                    <a:pt x="58737" y="7273"/>
                  </a:lnTo>
                  <a:lnTo>
                    <a:pt x="62941" y="7230"/>
                  </a:lnTo>
                  <a:lnTo>
                    <a:pt x="67331" y="6408"/>
                  </a:lnTo>
                  <a:lnTo>
                    <a:pt x="71845" y="5065"/>
                  </a:lnTo>
                  <a:lnTo>
                    <a:pt x="76442" y="3377"/>
                  </a:lnTo>
                  <a:lnTo>
                    <a:pt x="80300" y="2251"/>
                  </a:lnTo>
                  <a:lnTo>
                    <a:pt x="83666" y="1501"/>
                  </a:lnTo>
                  <a:lnTo>
                    <a:pt x="86704" y="1000"/>
                  </a:lnTo>
                  <a:lnTo>
                    <a:pt x="90317" y="667"/>
                  </a:lnTo>
                  <a:lnTo>
                    <a:pt x="94313" y="444"/>
                  </a:lnTo>
                  <a:lnTo>
                    <a:pt x="102192" y="198"/>
                  </a:lnTo>
                  <a:lnTo>
                    <a:pt x="113719" y="39"/>
                  </a:lnTo>
                  <a:lnTo>
                    <a:pt x="1213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3" name="SMARTPenAnnotation58"/>
            <p:cNvSpPr/>
            <p:nvPr/>
          </p:nvSpPr>
          <p:spPr>
            <a:xfrm>
              <a:off x="5629275" y="4107656"/>
              <a:ext cx="21432" cy="13269"/>
            </a:xfrm>
            <a:custGeom>
              <a:avLst/>
              <a:gdLst/>
              <a:ahLst/>
              <a:cxnLst/>
              <a:rect l="0" t="0" r="0" b="0"/>
              <a:pathLst>
                <a:path w="21432" h="13269">
                  <a:moveTo>
                    <a:pt x="21431" y="0"/>
                  </a:moveTo>
                  <a:lnTo>
                    <a:pt x="21431" y="3792"/>
                  </a:lnTo>
                  <a:lnTo>
                    <a:pt x="20637" y="4910"/>
                  </a:lnTo>
                  <a:lnTo>
                    <a:pt x="19314" y="5654"/>
                  </a:lnTo>
                  <a:lnTo>
                    <a:pt x="15280" y="6849"/>
                  </a:lnTo>
                  <a:lnTo>
                    <a:pt x="14949" y="7741"/>
                  </a:lnTo>
                  <a:lnTo>
                    <a:pt x="14728" y="9129"/>
                  </a:lnTo>
                  <a:lnTo>
                    <a:pt x="14374" y="13268"/>
                  </a:lnTo>
                  <a:lnTo>
                    <a:pt x="14346" y="12814"/>
                  </a:lnTo>
                  <a:lnTo>
                    <a:pt x="14313" y="10193"/>
                  </a:lnTo>
                  <a:lnTo>
                    <a:pt x="13510" y="9177"/>
                  </a:lnTo>
                  <a:lnTo>
                    <a:pt x="12182" y="8498"/>
                  </a:lnTo>
                  <a:lnTo>
                    <a:pt x="8139" y="7411"/>
                  </a:lnTo>
                  <a:lnTo>
                    <a:pt x="7013" y="7322"/>
                  </a:lnTo>
                  <a:lnTo>
                    <a:pt x="5469" y="7262"/>
                  </a:lnTo>
                  <a:lnTo>
                    <a:pt x="3646" y="7223"/>
                  </a:lnTo>
                  <a:lnTo>
                    <a:pt x="2430" y="6403"/>
                  </a:lnTo>
                  <a:lnTo>
                    <a:pt x="1620" y="5062"/>
                  </a:lnTo>
                  <a:lnTo>
                    <a:pt x="8" y="26"/>
                  </a:lnTo>
                  <a:lnTo>
                    <a:pt x="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4" name="SMARTPenAnnotation59"/>
            <p:cNvSpPr/>
            <p:nvPr/>
          </p:nvSpPr>
          <p:spPr>
            <a:xfrm>
              <a:off x="5775381" y="3921918"/>
              <a:ext cx="153901" cy="228263"/>
            </a:xfrm>
            <a:custGeom>
              <a:avLst/>
              <a:gdLst/>
              <a:ahLst/>
              <a:cxnLst/>
              <a:rect l="0" t="0" r="0" b="0"/>
              <a:pathLst>
                <a:path w="153901" h="228263">
                  <a:moveTo>
                    <a:pt x="61062" y="0"/>
                  </a:moveTo>
                  <a:lnTo>
                    <a:pt x="57270" y="0"/>
                  </a:lnTo>
                  <a:lnTo>
                    <a:pt x="56152" y="794"/>
                  </a:lnTo>
                  <a:lnTo>
                    <a:pt x="55408" y="2117"/>
                  </a:lnTo>
                  <a:lnTo>
                    <a:pt x="54911" y="3793"/>
                  </a:lnTo>
                  <a:lnTo>
                    <a:pt x="52243" y="7771"/>
                  </a:lnTo>
                  <a:lnTo>
                    <a:pt x="50420" y="9943"/>
                  </a:lnTo>
                  <a:lnTo>
                    <a:pt x="49205" y="12185"/>
                  </a:lnTo>
                  <a:lnTo>
                    <a:pt x="46701" y="19133"/>
                  </a:lnTo>
                  <a:lnTo>
                    <a:pt x="43303" y="23850"/>
                  </a:lnTo>
                  <a:lnTo>
                    <a:pt x="39146" y="30708"/>
                  </a:lnTo>
                  <a:lnTo>
                    <a:pt x="34653" y="39048"/>
                  </a:lnTo>
                  <a:lnTo>
                    <a:pt x="18187" y="71493"/>
                  </a:lnTo>
                  <a:lnTo>
                    <a:pt x="15810" y="76237"/>
                  </a:lnTo>
                  <a:lnTo>
                    <a:pt x="14226" y="80988"/>
                  </a:lnTo>
                  <a:lnTo>
                    <a:pt x="13169" y="85742"/>
                  </a:lnTo>
                  <a:lnTo>
                    <a:pt x="12465" y="90499"/>
                  </a:lnTo>
                  <a:lnTo>
                    <a:pt x="11995" y="95258"/>
                  </a:lnTo>
                  <a:lnTo>
                    <a:pt x="11682" y="100017"/>
                  </a:lnTo>
                  <a:lnTo>
                    <a:pt x="11474" y="104778"/>
                  </a:lnTo>
                  <a:lnTo>
                    <a:pt x="10541" y="109540"/>
                  </a:lnTo>
                  <a:lnTo>
                    <a:pt x="9125" y="114302"/>
                  </a:lnTo>
                  <a:lnTo>
                    <a:pt x="7387" y="119064"/>
                  </a:lnTo>
                  <a:lnTo>
                    <a:pt x="6229" y="123826"/>
                  </a:lnTo>
                  <a:lnTo>
                    <a:pt x="5457" y="128588"/>
                  </a:lnTo>
                  <a:lnTo>
                    <a:pt x="4942" y="133350"/>
                  </a:lnTo>
                  <a:lnTo>
                    <a:pt x="3805" y="138113"/>
                  </a:lnTo>
                  <a:lnTo>
                    <a:pt x="2253" y="142875"/>
                  </a:lnTo>
                  <a:lnTo>
                    <a:pt x="425" y="147638"/>
                  </a:lnTo>
                  <a:lnTo>
                    <a:pt x="0" y="152400"/>
                  </a:lnTo>
                  <a:lnTo>
                    <a:pt x="511" y="157163"/>
                  </a:lnTo>
                  <a:lnTo>
                    <a:pt x="1645" y="161925"/>
                  </a:lnTo>
                  <a:lnTo>
                    <a:pt x="2401" y="166688"/>
                  </a:lnTo>
                  <a:lnTo>
                    <a:pt x="2905" y="171450"/>
                  </a:lnTo>
                  <a:lnTo>
                    <a:pt x="3240" y="176213"/>
                  </a:lnTo>
                  <a:lnTo>
                    <a:pt x="4258" y="180182"/>
                  </a:lnTo>
                  <a:lnTo>
                    <a:pt x="8689" y="189560"/>
                  </a:lnTo>
                  <a:lnTo>
                    <a:pt x="10004" y="194845"/>
                  </a:lnTo>
                  <a:lnTo>
                    <a:pt x="12706" y="201957"/>
                  </a:lnTo>
                  <a:lnTo>
                    <a:pt x="14537" y="206075"/>
                  </a:lnTo>
                  <a:lnTo>
                    <a:pt x="18688" y="212768"/>
                  </a:lnTo>
                  <a:lnTo>
                    <a:pt x="20907" y="215665"/>
                  </a:lnTo>
                  <a:lnTo>
                    <a:pt x="23180" y="217595"/>
                  </a:lnTo>
                  <a:lnTo>
                    <a:pt x="25488" y="218882"/>
                  </a:lnTo>
                  <a:lnTo>
                    <a:pt x="27821" y="219740"/>
                  </a:lnTo>
                  <a:lnTo>
                    <a:pt x="32530" y="222810"/>
                  </a:lnTo>
                  <a:lnTo>
                    <a:pt x="34897" y="224740"/>
                  </a:lnTo>
                  <a:lnTo>
                    <a:pt x="37269" y="226027"/>
                  </a:lnTo>
                  <a:lnTo>
                    <a:pt x="42021" y="227457"/>
                  </a:lnTo>
                  <a:lnTo>
                    <a:pt x="46779" y="228092"/>
                  </a:lnTo>
                  <a:lnTo>
                    <a:pt x="49158" y="228262"/>
                  </a:lnTo>
                  <a:lnTo>
                    <a:pt x="52333" y="227581"/>
                  </a:lnTo>
                  <a:lnTo>
                    <a:pt x="56036" y="226333"/>
                  </a:lnTo>
                  <a:lnTo>
                    <a:pt x="60093" y="224707"/>
                  </a:lnTo>
                  <a:lnTo>
                    <a:pt x="64385" y="222830"/>
                  </a:lnTo>
                  <a:lnTo>
                    <a:pt x="73387" y="218628"/>
                  </a:lnTo>
                  <a:lnTo>
                    <a:pt x="77216" y="216396"/>
                  </a:lnTo>
                  <a:lnTo>
                    <a:pt x="80563" y="214114"/>
                  </a:lnTo>
                  <a:lnTo>
                    <a:pt x="83588" y="211799"/>
                  </a:lnTo>
                  <a:lnTo>
                    <a:pt x="87192" y="208668"/>
                  </a:lnTo>
                  <a:lnTo>
                    <a:pt x="91182" y="204994"/>
                  </a:lnTo>
                  <a:lnTo>
                    <a:pt x="95429" y="200956"/>
                  </a:lnTo>
                  <a:lnTo>
                    <a:pt x="99849" y="197471"/>
                  </a:lnTo>
                  <a:lnTo>
                    <a:pt x="104382" y="194354"/>
                  </a:lnTo>
                  <a:lnTo>
                    <a:pt x="108993" y="191482"/>
                  </a:lnTo>
                  <a:lnTo>
                    <a:pt x="112860" y="188773"/>
                  </a:lnTo>
                  <a:lnTo>
                    <a:pt x="116231" y="186174"/>
                  </a:lnTo>
                  <a:lnTo>
                    <a:pt x="119273" y="183647"/>
                  </a:lnTo>
                  <a:lnTo>
                    <a:pt x="122095" y="180375"/>
                  </a:lnTo>
                  <a:lnTo>
                    <a:pt x="124769" y="176607"/>
                  </a:lnTo>
                  <a:lnTo>
                    <a:pt x="127346" y="172507"/>
                  </a:lnTo>
                  <a:lnTo>
                    <a:pt x="130651" y="168186"/>
                  </a:lnTo>
                  <a:lnTo>
                    <a:pt x="134443" y="163718"/>
                  </a:lnTo>
                  <a:lnTo>
                    <a:pt x="138558" y="159151"/>
                  </a:lnTo>
                  <a:lnTo>
                    <a:pt x="141301" y="155314"/>
                  </a:lnTo>
                  <a:lnTo>
                    <a:pt x="144349" y="148932"/>
                  </a:lnTo>
                  <a:lnTo>
                    <a:pt x="147820" y="143451"/>
                  </a:lnTo>
                  <a:lnTo>
                    <a:pt x="149857" y="140878"/>
                  </a:lnTo>
                  <a:lnTo>
                    <a:pt x="152121" y="135902"/>
                  </a:lnTo>
                  <a:lnTo>
                    <a:pt x="153126" y="131045"/>
                  </a:lnTo>
                  <a:lnTo>
                    <a:pt x="153574" y="126240"/>
                  </a:lnTo>
                  <a:lnTo>
                    <a:pt x="153772" y="121459"/>
                  </a:lnTo>
                  <a:lnTo>
                    <a:pt x="153900" y="115714"/>
                  </a:lnTo>
                  <a:lnTo>
                    <a:pt x="153116" y="115243"/>
                  </a:lnTo>
                  <a:lnTo>
                    <a:pt x="150129" y="114719"/>
                  </a:lnTo>
                  <a:lnTo>
                    <a:pt x="147428" y="114580"/>
                  </a:lnTo>
                  <a:lnTo>
                    <a:pt x="140193" y="114425"/>
                  </a:lnTo>
                  <a:lnTo>
                    <a:pt x="136835" y="115177"/>
                  </a:lnTo>
                  <a:lnTo>
                    <a:pt x="133802" y="116472"/>
                  </a:lnTo>
                  <a:lnTo>
                    <a:pt x="130987" y="118129"/>
                  </a:lnTo>
                  <a:lnTo>
                    <a:pt x="127523" y="119234"/>
                  </a:lnTo>
                  <a:lnTo>
                    <a:pt x="123625" y="119971"/>
                  </a:lnTo>
                  <a:lnTo>
                    <a:pt x="119440" y="120462"/>
                  </a:lnTo>
                  <a:lnTo>
                    <a:pt x="115855" y="121583"/>
                  </a:lnTo>
                  <a:lnTo>
                    <a:pt x="112673" y="123125"/>
                  </a:lnTo>
                  <a:lnTo>
                    <a:pt x="109757" y="124945"/>
                  </a:lnTo>
                  <a:lnTo>
                    <a:pt x="106225" y="126953"/>
                  </a:lnTo>
                  <a:lnTo>
                    <a:pt x="98068" y="131301"/>
                  </a:lnTo>
                  <a:lnTo>
                    <a:pt x="94464" y="134365"/>
                  </a:lnTo>
                  <a:lnTo>
                    <a:pt x="91267" y="137996"/>
                  </a:lnTo>
                  <a:lnTo>
                    <a:pt x="88343" y="142004"/>
                  </a:lnTo>
                  <a:lnTo>
                    <a:pt x="85599" y="145469"/>
                  </a:lnTo>
                  <a:lnTo>
                    <a:pt x="82976" y="148573"/>
                  </a:lnTo>
                  <a:lnTo>
                    <a:pt x="80435" y="151436"/>
                  </a:lnTo>
                  <a:lnTo>
                    <a:pt x="73376" y="158851"/>
                  </a:lnTo>
                  <a:lnTo>
                    <a:pt x="69272" y="163051"/>
                  </a:lnTo>
                  <a:lnTo>
                    <a:pt x="65742" y="167438"/>
                  </a:lnTo>
                  <a:lnTo>
                    <a:pt x="62594" y="171950"/>
                  </a:lnTo>
                  <a:lnTo>
                    <a:pt x="59702" y="176546"/>
                  </a:lnTo>
                  <a:lnTo>
                    <a:pt x="57775" y="180404"/>
                  </a:lnTo>
                  <a:lnTo>
                    <a:pt x="55632" y="186807"/>
                  </a:lnTo>
                  <a:lnTo>
                    <a:pt x="52564" y="192298"/>
                  </a:lnTo>
                  <a:lnTo>
                    <a:pt x="50634" y="194874"/>
                  </a:lnTo>
                  <a:lnTo>
                    <a:pt x="48490" y="199852"/>
                  </a:lnTo>
                  <a:lnTo>
                    <a:pt x="47537" y="204711"/>
                  </a:lnTo>
                  <a:lnTo>
                    <a:pt x="47114" y="209516"/>
                  </a:lnTo>
                  <a:lnTo>
                    <a:pt x="47794" y="211909"/>
                  </a:lnTo>
                  <a:lnTo>
                    <a:pt x="51751" y="218275"/>
                  </a:lnTo>
                  <a:lnTo>
                    <a:pt x="53633" y="221038"/>
                  </a:lnTo>
                  <a:lnTo>
                    <a:pt x="55908" y="221270"/>
                  </a:lnTo>
                  <a:lnTo>
                    <a:pt x="61062" y="22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5" name="SMARTPenAnnotation60"/>
            <p:cNvSpPr/>
            <p:nvPr/>
          </p:nvSpPr>
          <p:spPr>
            <a:xfrm>
              <a:off x="6007991" y="3886200"/>
              <a:ext cx="148828" cy="250032"/>
            </a:xfrm>
            <a:custGeom>
              <a:avLst/>
              <a:gdLst/>
              <a:ahLst/>
              <a:cxnLst/>
              <a:rect l="0" t="0" r="0" b="0"/>
              <a:pathLst>
                <a:path w="148828" h="250032">
                  <a:moveTo>
                    <a:pt x="64196" y="0"/>
                  </a:moveTo>
                  <a:lnTo>
                    <a:pt x="64196" y="3792"/>
                  </a:lnTo>
                  <a:lnTo>
                    <a:pt x="63402" y="5703"/>
                  </a:lnTo>
                  <a:lnTo>
                    <a:pt x="58493" y="12978"/>
                  </a:lnTo>
                  <a:lnTo>
                    <a:pt x="54253" y="20584"/>
                  </a:lnTo>
                  <a:lnTo>
                    <a:pt x="49723" y="27140"/>
                  </a:lnTo>
                  <a:lnTo>
                    <a:pt x="47404" y="29999"/>
                  </a:lnTo>
                  <a:lnTo>
                    <a:pt x="45063" y="33493"/>
                  </a:lnTo>
                  <a:lnTo>
                    <a:pt x="42710" y="37410"/>
                  </a:lnTo>
                  <a:lnTo>
                    <a:pt x="40347" y="41609"/>
                  </a:lnTo>
                  <a:lnTo>
                    <a:pt x="37978" y="46789"/>
                  </a:lnTo>
                  <a:lnTo>
                    <a:pt x="35605" y="52623"/>
                  </a:lnTo>
                  <a:lnTo>
                    <a:pt x="33229" y="58895"/>
                  </a:lnTo>
                  <a:lnTo>
                    <a:pt x="30852" y="64663"/>
                  </a:lnTo>
                  <a:lnTo>
                    <a:pt x="28473" y="70096"/>
                  </a:lnTo>
                  <a:lnTo>
                    <a:pt x="23713" y="80366"/>
                  </a:lnTo>
                  <a:lnTo>
                    <a:pt x="18951" y="90222"/>
                  </a:lnTo>
                  <a:lnTo>
                    <a:pt x="16570" y="95867"/>
                  </a:lnTo>
                  <a:lnTo>
                    <a:pt x="14189" y="102011"/>
                  </a:lnTo>
                  <a:lnTo>
                    <a:pt x="11808" y="108489"/>
                  </a:lnTo>
                  <a:lnTo>
                    <a:pt x="10221" y="114394"/>
                  </a:lnTo>
                  <a:lnTo>
                    <a:pt x="9163" y="119919"/>
                  </a:lnTo>
                  <a:lnTo>
                    <a:pt x="8457" y="125190"/>
                  </a:lnTo>
                  <a:lnTo>
                    <a:pt x="7193" y="130291"/>
                  </a:lnTo>
                  <a:lnTo>
                    <a:pt x="5557" y="135279"/>
                  </a:lnTo>
                  <a:lnTo>
                    <a:pt x="3672" y="140192"/>
                  </a:lnTo>
                  <a:lnTo>
                    <a:pt x="2415" y="145849"/>
                  </a:lnTo>
                  <a:lnTo>
                    <a:pt x="1578" y="152001"/>
                  </a:lnTo>
                  <a:lnTo>
                    <a:pt x="1019" y="158484"/>
                  </a:lnTo>
                  <a:lnTo>
                    <a:pt x="647" y="164393"/>
                  </a:lnTo>
                  <a:lnTo>
                    <a:pt x="233" y="175193"/>
                  </a:lnTo>
                  <a:lnTo>
                    <a:pt x="0" y="186406"/>
                  </a:lnTo>
                  <a:lnTo>
                    <a:pt x="761" y="190151"/>
                  </a:lnTo>
                  <a:lnTo>
                    <a:pt x="2063" y="194236"/>
                  </a:lnTo>
                  <a:lnTo>
                    <a:pt x="3724" y="198547"/>
                  </a:lnTo>
                  <a:lnTo>
                    <a:pt x="5570" y="205453"/>
                  </a:lnTo>
                  <a:lnTo>
                    <a:pt x="6062" y="208406"/>
                  </a:lnTo>
                  <a:lnTo>
                    <a:pt x="8725" y="213804"/>
                  </a:lnTo>
                  <a:lnTo>
                    <a:pt x="10547" y="216355"/>
                  </a:lnTo>
                  <a:lnTo>
                    <a:pt x="12555" y="218055"/>
                  </a:lnTo>
                  <a:lnTo>
                    <a:pt x="14687" y="219188"/>
                  </a:lnTo>
                  <a:lnTo>
                    <a:pt x="16903" y="219944"/>
                  </a:lnTo>
                  <a:lnTo>
                    <a:pt x="21481" y="222901"/>
                  </a:lnTo>
                  <a:lnTo>
                    <a:pt x="23813" y="224801"/>
                  </a:lnTo>
                  <a:lnTo>
                    <a:pt x="26161" y="226067"/>
                  </a:lnTo>
                  <a:lnTo>
                    <a:pt x="28521" y="226911"/>
                  </a:lnTo>
                  <a:lnTo>
                    <a:pt x="30888" y="227474"/>
                  </a:lnTo>
                  <a:lnTo>
                    <a:pt x="33259" y="227849"/>
                  </a:lnTo>
                  <a:lnTo>
                    <a:pt x="35634" y="228100"/>
                  </a:lnTo>
                  <a:lnTo>
                    <a:pt x="38011" y="228266"/>
                  </a:lnTo>
                  <a:lnTo>
                    <a:pt x="41183" y="228377"/>
                  </a:lnTo>
                  <a:lnTo>
                    <a:pt x="48941" y="228501"/>
                  </a:lnTo>
                  <a:lnTo>
                    <a:pt x="52439" y="227740"/>
                  </a:lnTo>
                  <a:lnTo>
                    <a:pt x="55564" y="226439"/>
                  </a:lnTo>
                  <a:lnTo>
                    <a:pt x="58441" y="224778"/>
                  </a:lnTo>
                  <a:lnTo>
                    <a:pt x="61154" y="223671"/>
                  </a:lnTo>
                  <a:lnTo>
                    <a:pt x="63755" y="222932"/>
                  </a:lnTo>
                  <a:lnTo>
                    <a:pt x="66283" y="222440"/>
                  </a:lnTo>
                  <a:lnTo>
                    <a:pt x="69557" y="221319"/>
                  </a:lnTo>
                  <a:lnTo>
                    <a:pt x="73326" y="219777"/>
                  </a:lnTo>
                  <a:lnTo>
                    <a:pt x="77426" y="217955"/>
                  </a:lnTo>
                  <a:lnTo>
                    <a:pt x="80954" y="215947"/>
                  </a:lnTo>
                  <a:lnTo>
                    <a:pt x="84099" y="213814"/>
                  </a:lnTo>
                  <a:lnTo>
                    <a:pt x="86990" y="211599"/>
                  </a:lnTo>
                  <a:lnTo>
                    <a:pt x="90504" y="208535"/>
                  </a:lnTo>
                  <a:lnTo>
                    <a:pt x="94435" y="204904"/>
                  </a:lnTo>
                  <a:lnTo>
                    <a:pt x="108357" y="191464"/>
                  </a:lnTo>
                  <a:lnTo>
                    <a:pt x="129783" y="170146"/>
                  </a:lnTo>
                  <a:lnTo>
                    <a:pt x="131733" y="167406"/>
                  </a:lnTo>
                  <a:lnTo>
                    <a:pt x="135272" y="159756"/>
                  </a:lnTo>
                  <a:lnTo>
                    <a:pt x="138912" y="154875"/>
                  </a:lnTo>
                  <a:lnTo>
                    <a:pt x="141060" y="150060"/>
                  </a:lnTo>
                  <a:lnTo>
                    <a:pt x="141632" y="147665"/>
                  </a:lnTo>
                  <a:lnTo>
                    <a:pt x="144385" y="142887"/>
                  </a:lnTo>
                  <a:lnTo>
                    <a:pt x="146231" y="140502"/>
                  </a:lnTo>
                  <a:lnTo>
                    <a:pt x="148281" y="135735"/>
                  </a:lnTo>
                  <a:lnTo>
                    <a:pt x="148827" y="133352"/>
                  </a:lnTo>
                  <a:lnTo>
                    <a:pt x="148399" y="131764"/>
                  </a:lnTo>
                  <a:lnTo>
                    <a:pt x="147318" y="130705"/>
                  </a:lnTo>
                  <a:lnTo>
                    <a:pt x="145805" y="129999"/>
                  </a:lnTo>
                  <a:lnTo>
                    <a:pt x="144796" y="128734"/>
                  </a:lnTo>
                  <a:lnTo>
                    <a:pt x="144123" y="127098"/>
                  </a:lnTo>
                  <a:lnTo>
                    <a:pt x="143674" y="125213"/>
                  </a:lnTo>
                  <a:lnTo>
                    <a:pt x="142582" y="123956"/>
                  </a:lnTo>
                  <a:lnTo>
                    <a:pt x="141060" y="123119"/>
                  </a:lnTo>
                  <a:lnTo>
                    <a:pt x="137252" y="122188"/>
                  </a:lnTo>
                  <a:lnTo>
                    <a:pt x="132913" y="121774"/>
                  </a:lnTo>
                  <a:lnTo>
                    <a:pt x="128339" y="121591"/>
                  </a:lnTo>
                  <a:lnTo>
                    <a:pt x="126008" y="121541"/>
                  </a:lnTo>
                  <a:lnTo>
                    <a:pt x="122866" y="122302"/>
                  </a:lnTo>
                  <a:lnTo>
                    <a:pt x="119185" y="123604"/>
                  </a:lnTo>
                  <a:lnTo>
                    <a:pt x="115143" y="125265"/>
                  </a:lnTo>
                  <a:lnTo>
                    <a:pt x="111654" y="126372"/>
                  </a:lnTo>
                  <a:lnTo>
                    <a:pt x="108535" y="127111"/>
                  </a:lnTo>
                  <a:lnTo>
                    <a:pt x="105662" y="127603"/>
                  </a:lnTo>
                  <a:lnTo>
                    <a:pt x="103746" y="128724"/>
                  </a:lnTo>
                  <a:lnTo>
                    <a:pt x="102469" y="130266"/>
                  </a:lnTo>
                  <a:lnTo>
                    <a:pt x="101617" y="132088"/>
                  </a:lnTo>
                  <a:lnTo>
                    <a:pt x="99462" y="134096"/>
                  </a:lnTo>
                  <a:lnTo>
                    <a:pt x="96438" y="136228"/>
                  </a:lnTo>
                  <a:lnTo>
                    <a:pt x="92835" y="138444"/>
                  </a:lnTo>
                  <a:lnTo>
                    <a:pt x="88844" y="140715"/>
                  </a:lnTo>
                  <a:lnTo>
                    <a:pt x="80178" y="145354"/>
                  </a:lnTo>
                  <a:lnTo>
                    <a:pt x="76438" y="148497"/>
                  </a:lnTo>
                  <a:lnTo>
                    <a:pt x="73151" y="152179"/>
                  </a:lnTo>
                  <a:lnTo>
                    <a:pt x="70167" y="156221"/>
                  </a:lnTo>
                  <a:lnTo>
                    <a:pt x="66850" y="162829"/>
                  </a:lnTo>
                  <a:lnTo>
                    <a:pt x="64581" y="169206"/>
                  </a:lnTo>
                  <a:lnTo>
                    <a:pt x="62866" y="173128"/>
                  </a:lnTo>
                  <a:lnTo>
                    <a:pt x="58842" y="181721"/>
                  </a:lnTo>
                  <a:lnTo>
                    <a:pt x="54408" y="190831"/>
                  </a:lnTo>
                  <a:lnTo>
                    <a:pt x="52908" y="195483"/>
                  </a:lnTo>
                  <a:lnTo>
                    <a:pt x="51908" y="200172"/>
                  </a:lnTo>
                  <a:lnTo>
                    <a:pt x="51242" y="204886"/>
                  </a:lnTo>
                  <a:lnTo>
                    <a:pt x="50798" y="209615"/>
                  </a:lnTo>
                  <a:lnTo>
                    <a:pt x="50501" y="214355"/>
                  </a:lnTo>
                  <a:lnTo>
                    <a:pt x="50172" y="223063"/>
                  </a:lnTo>
                  <a:lnTo>
                    <a:pt x="50026" y="229579"/>
                  </a:lnTo>
                  <a:lnTo>
                    <a:pt x="50781" y="232427"/>
                  </a:lnTo>
                  <a:lnTo>
                    <a:pt x="54841" y="239435"/>
                  </a:lnTo>
                  <a:lnTo>
                    <a:pt x="56069" y="241353"/>
                  </a:lnTo>
                  <a:lnTo>
                    <a:pt x="56616" y="244322"/>
                  </a:lnTo>
                  <a:lnTo>
                    <a:pt x="57052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6" name="SMARTPenAnnotation61"/>
            <p:cNvSpPr/>
            <p:nvPr/>
          </p:nvSpPr>
          <p:spPr>
            <a:xfrm>
              <a:off x="6243637" y="3857661"/>
              <a:ext cx="150006" cy="235677"/>
            </a:xfrm>
            <a:custGeom>
              <a:avLst/>
              <a:gdLst/>
              <a:ahLst/>
              <a:cxnLst/>
              <a:rect l="0" t="0" r="0" b="0"/>
              <a:pathLst>
                <a:path w="150006" h="235677">
                  <a:moveTo>
                    <a:pt x="0" y="42826"/>
                  </a:moveTo>
                  <a:lnTo>
                    <a:pt x="0" y="39034"/>
                  </a:lnTo>
                  <a:lnTo>
                    <a:pt x="794" y="37916"/>
                  </a:lnTo>
                  <a:lnTo>
                    <a:pt x="2117" y="37172"/>
                  </a:lnTo>
                  <a:lnTo>
                    <a:pt x="3792" y="36675"/>
                  </a:lnTo>
                  <a:lnTo>
                    <a:pt x="7771" y="34007"/>
                  </a:lnTo>
                  <a:lnTo>
                    <a:pt x="12185" y="30175"/>
                  </a:lnTo>
                  <a:lnTo>
                    <a:pt x="16793" y="25826"/>
                  </a:lnTo>
                  <a:lnTo>
                    <a:pt x="19927" y="23555"/>
                  </a:lnTo>
                  <a:lnTo>
                    <a:pt x="23603" y="21248"/>
                  </a:lnTo>
                  <a:lnTo>
                    <a:pt x="27642" y="18915"/>
                  </a:lnTo>
                  <a:lnTo>
                    <a:pt x="31128" y="16567"/>
                  </a:lnTo>
                  <a:lnTo>
                    <a:pt x="34246" y="14208"/>
                  </a:lnTo>
                  <a:lnTo>
                    <a:pt x="37118" y="11841"/>
                  </a:lnTo>
                  <a:lnTo>
                    <a:pt x="40620" y="9469"/>
                  </a:lnTo>
                  <a:lnTo>
                    <a:pt x="44543" y="7094"/>
                  </a:lnTo>
                  <a:lnTo>
                    <a:pt x="48745" y="4717"/>
                  </a:lnTo>
                  <a:lnTo>
                    <a:pt x="53134" y="3133"/>
                  </a:lnTo>
                  <a:lnTo>
                    <a:pt x="57648" y="2077"/>
                  </a:lnTo>
                  <a:lnTo>
                    <a:pt x="62244" y="1372"/>
                  </a:lnTo>
                  <a:lnTo>
                    <a:pt x="66896" y="903"/>
                  </a:lnTo>
                  <a:lnTo>
                    <a:pt x="71585" y="590"/>
                  </a:lnTo>
                  <a:lnTo>
                    <a:pt x="80235" y="242"/>
                  </a:lnTo>
                  <a:lnTo>
                    <a:pt x="89566" y="46"/>
                  </a:lnTo>
                  <a:lnTo>
                    <a:pt x="94841" y="0"/>
                  </a:lnTo>
                  <a:lnTo>
                    <a:pt x="97358" y="782"/>
                  </a:lnTo>
                  <a:lnTo>
                    <a:pt x="99831" y="2097"/>
                  </a:lnTo>
                  <a:lnTo>
                    <a:pt x="105709" y="6117"/>
                  </a:lnTo>
                  <a:lnTo>
                    <a:pt x="106513" y="10901"/>
                  </a:lnTo>
                  <a:lnTo>
                    <a:pt x="106871" y="17524"/>
                  </a:lnTo>
                  <a:lnTo>
                    <a:pt x="107030" y="23114"/>
                  </a:lnTo>
                  <a:lnTo>
                    <a:pt x="104983" y="30361"/>
                  </a:lnTo>
                  <a:lnTo>
                    <a:pt x="103326" y="34516"/>
                  </a:lnTo>
                  <a:lnTo>
                    <a:pt x="100634" y="39667"/>
                  </a:lnTo>
                  <a:lnTo>
                    <a:pt x="97252" y="45483"/>
                  </a:lnTo>
                  <a:lnTo>
                    <a:pt x="93409" y="51741"/>
                  </a:lnTo>
                  <a:lnTo>
                    <a:pt x="90054" y="57501"/>
                  </a:lnTo>
                  <a:lnTo>
                    <a:pt x="84210" y="68133"/>
                  </a:lnTo>
                  <a:lnTo>
                    <a:pt x="80746" y="73191"/>
                  </a:lnTo>
                  <a:lnTo>
                    <a:pt x="76850" y="78151"/>
                  </a:lnTo>
                  <a:lnTo>
                    <a:pt x="72665" y="83045"/>
                  </a:lnTo>
                  <a:lnTo>
                    <a:pt x="68287" y="87101"/>
                  </a:lnTo>
                  <a:lnTo>
                    <a:pt x="63781" y="90599"/>
                  </a:lnTo>
                  <a:lnTo>
                    <a:pt x="59189" y="93725"/>
                  </a:lnTo>
                  <a:lnTo>
                    <a:pt x="55335" y="96602"/>
                  </a:lnTo>
                  <a:lnTo>
                    <a:pt x="51971" y="99314"/>
                  </a:lnTo>
                  <a:lnTo>
                    <a:pt x="48935" y="101916"/>
                  </a:lnTo>
                  <a:lnTo>
                    <a:pt x="46117" y="104444"/>
                  </a:lnTo>
                  <a:lnTo>
                    <a:pt x="40870" y="109370"/>
                  </a:lnTo>
                  <a:lnTo>
                    <a:pt x="33452" y="116606"/>
                  </a:lnTo>
                  <a:lnTo>
                    <a:pt x="31033" y="118206"/>
                  </a:lnTo>
                  <a:lnTo>
                    <a:pt x="28626" y="119273"/>
                  </a:lnTo>
                  <a:lnTo>
                    <a:pt x="21468" y="121396"/>
                  </a:lnTo>
                  <a:lnTo>
                    <a:pt x="25235" y="117612"/>
                  </a:lnTo>
                  <a:lnTo>
                    <a:pt x="27142" y="116496"/>
                  </a:lnTo>
                  <a:lnTo>
                    <a:pt x="31378" y="115255"/>
                  </a:lnTo>
                  <a:lnTo>
                    <a:pt x="35906" y="112588"/>
                  </a:lnTo>
                  <a:lnTo>
                    <a:pt x="40565" y="108756"/>
                  </a:lnTo>
                  <a:lnTo>
                    <a:pt x="42918" y="106623"/>
                  </a:lnTo>
                  <a:lnTo>
                    <a:pt x="45281" y="104408"/>
                  </a:lnTo>
                  <a:lnTo>
                    <a:pt x="48444" y="102930"/>
                  </a:lnTo>
                  <a:lnTo>
                    <a:pt x="52139" y="101946"/>
                  </a:lnTo>
                  <a:lnTo>
                    <a:pt x="56191" y="101289"/>
                  </a:lnTo>
                  <a:lnTo>
                    <a:pt x="60479" y="100057"/>
                  </a:lnTo>
                  <a:lnTo>
                    <a:pt x="64926" y="98443"/>
                  </a:lnTo>
                  <a:lnTo>
                    <a:pt x="69478" y="96573"/>
                  </a:lnTo>
                  <a:lnTo>
                    <a:pt x="74100" y="95326"/>
                  </a:lnTo>
                  <a:lnTo>
                    <a:pt x="78769" y="94495"/>
                  </a:lnTo>
                  <a:lnTo>
                    <a:pt x="83469" y="93941"/>
                  </a:lnTo>
                  <a:lnTo>
                    <a:pt x="88189" y="94365"/>
                  </a:lnTo>
                  <a:lnTo>
                    <a:pt x="92924" y="95442"/>
                  </a:lnTo>
                  <a:lnTo>
                    <a:pt x="97668" y="96953"/>
                  </a:lnTo>
                  <a:lnTo>
                    <a:pt x="101624" y="97961"/>
                  </a:lnTo>
                  <a:lnTo>
                    <a:pt x="105056" y="98633"/>
                  </a:lnTo>
                  <a:lnTo>
                    <a:pt x="108137" y="99080"/>
                  </a:lnTo>
                  <a:lnTo>
                    <a:pt x="111779" y="100172"/>
                  </a:lnTo>
                  <a:lnTo>
                    <a:pt x="115794" y="101695"/>
                  </a:lnTo>
                  <a:lnTo>
                    <a:pt x="120059" y="103503"/>
                  </a:lnTo>
                  <a:lnTo>
                    <a:pt x="129030" y="107629"/>
                  </a:lnTo>
                  <a:lnTo>
                    <a:pt x="133645" y="109841"/>
                  </a:lnTo>
                  <a:lnTo>
                    <a:pt x="137516" y="112109"/>
                  </a:lnTo>
                  <a:lnTo>
                    <a:pt x="140890" y="114414"/>
                  </a:lnTo>
                  <a:lnTo>
                    <a:pt x="143933" y="116746"/>
                  </a:lnTo>
                  <a:lnTo>
                    <a:pt x="145961" y="119093"/>
                  </a:lnTo>
                  <a:lnTo>
                    <a:pt x="147313" y="121452"/>
                  </a:lnTo>
                  <a:lnTo>
                    <a:pt x="148215" y="123818"/>
                  </a:lnTo>
                  <a:lnTo>
                    <a:pt x="149217" y="130681"/>
                  </a:lnTo>
                  <a:lnTo>
                    <a:pt x="149485" y="134733"/>
                  </a:lnTo>
                  <a:lnTo>
                    <a:pt x="149663" y="139022"/>
                  </a:lnTo>
                  <a:lnTo>
                    <a:pt x="149861" y="148022"/>
                  </a:lnTo>
                  <a:lnTo>
                    <a:pt x="150005" y="176213"/>
                  </a:lnTo>
                  <a:lnTo>
                    <a:pt x="148422" y="180169"/>
                  </a:lnTo>
                  <a:lnTo>
                    <a:pt x="145779" y="183601"/>
                  </a:lnTo>
                  <a:lnTo>
                    <a:pt x="142430" y="186682"/>
                  </a:lnTo>
                  <a:lnTo>
                    <a:pt x="139404" y="190324"/>
                  </a:lnTo>
                  <a:lnTo>
                    <a:pt x="136592" y="194339"/>
                  </a:lnTo>
                  <a:lnTo>
                    <a:pt x="133924" y="198604"/>
                  </a:lnTo>
                  <a:lnTo>
                    <a:pt x="130558" y="202240"/>
                  </a:lnTo>
                  <a:lnTo>
                    <a:pt x="126726" y="205458"/>
                  </a:lnTo>
                  <a:lnTo>
                    <a:pt x="122584" y="208398"/>
                  </a:lnTo>
                  <a:lnTo>
                    <a:pt x="118235" y="211945"/>
                  </a:lnTo>
                  <a:lnTo>
                    <a:pt x="113748" y="215897"/>
                  </a:lnTo>
                  <a:lnTo>
                    <a:pt x="109170" y="220119"/>
                  </a:lnTo>
                  <a:lnTo>
                    <a:pt x="105324" y="222934"/>
                  </a:lnTo>
                  <a:lnTo>
                    <a:pt x="101966" y="224811"/>
                  </a:lnTo>
                  <a:lnTo>
                    <a:pt x="98933" y="226062"/>
                  </a:lnTo>
                  <a:lnTo>
                    <a:pt x="95324" y="227689"/>
                  </a:lnTo>
                  <a:lnTo>
                    <a:pt x="87081" y="231614"/>
                  </a:lnTo>
                  <a:lnTo>
                    <a:pt x="82660" y="232979"/>
                  </a:lnTo>
                  <a:lnTo>
                    <a:pt x="78125" y="233888"/>
                  </a:lnTo>
                  <a:lnTo>
                    <a:pt x="73515" y="234495"/>
                  </a:lnTo>
                  <a:lnTo>
                    <a:pt x="69648" y="234899"/>
                  </a:lnTo>
                  <a:lnTo>
                    <a:pt x="66275" y="235169"/>
                  </a:lnTo>
                  <a:lnTo>
                    <a:pt x="63234" y="235348"/>
                  </a:lnTo>
                  <a:lnTo>
                    <a:pt x="55621" y="235548"/>
                  </a:lnTo>
                  <a:lnTo>
                    <a:pt x="41590" y="235676"/>
                  </a:lnTo>
                  <a:lnTo>
                    <a:pt x="38839" y="234892"/>
                  </a:lnTo>
                  <a:lnTo>
                    <a:pt x="36212" y="233576"/>
                  </a:lnTo>
                  <a:lnTo>
                    <a:pt x="33667" y="231906"/>
                  </a:lnTo>
                  <a:lnTo>
                    <a:pt x="31176" y="230792"/>
                  </a:lnTo>
                  <a:lnTo>
                    <a:pt x="28721" y="230049"/>
                  </a:lnTo>
                  <a:lnTo>
                    <a:pt x="26291" y="229554"/>
                  </a:lnTo>
                  <a:lnTo>
                    <a:pt x="23877" y="229224"/>
                  </a:lnTo>
                  <a:lnTo>
                    <a:pt x="21475" y="229004"/>
                  </a:lnTo>
                  <a:lnTo>
                    <a:pt x="19079" y="228857"/>
                  </a:lnTo>
                  <a:lnTo>
                    <a:pt x="14301" y="228694"/>
                  </a:lnTo>
                  <a:lnTo>
                    <a:pt x="7144" y="22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7" name="SMARTPenAnnotation62"/>
            <p:cNvSpPr/>
            <p:nvPr/>
          </p:nvSpPr>
          <p:spPr>
            <a:xfrm>
              <a:off x="5386387" y="2764631"/>
              <a:ext cx="471489" cy="250032"/>
            </a:xfrm>
            <a:custGeom>
              <a:avLst/>
              <a:gdLst/>
              <a:ahLst/>
              <a:cxnLst/>
              <a:rect l="0" t="0" r="0" b="0"/>
              <a:pathLst>
                <a:path w="471489" h="250032">
                  <a:moveTo>
                    <a:pt x="0" y="0"/>
                  </a:moveTo>
                  <a:lnTo>
                    <a:pt x="6151" y="0"/>
                  </a:lnTo>
                  <a:lnTo>
                    <a:pt x="12651" y="4909"/>
                  </a:lnTo>
                  <a:lnTo>
                    <a:pt x="19271" y="7275"/>
                  </a:lnTo>
                  <a:lnTo>
                    <a:pt x="26259" y="11857"/>
                  </a:lnTo>
                  <a:lnTo>
                    <a:pt x="33357" y="14361"/>
                  </a:lnTo>
                  <a:lnTo>
                    <a:pt x="40487" y="19777"/>
                  </a:lnTo>
                  <a:lnTo>
                    <a:pt x="45246" y="24135"/>
                  </a:lnTo>
                  <a:lnTo>
                    <a:pt x="47627" y="25615"/>
                  </a:lnTo>
                  <a:lnTo>
                    <a:pt x="54770" y="28492"/>
                  </a:lnTo>
                  <a:lnTo>
                    <a:pt x="64294" y="36172"/>
                  </a:lnTo>
                  <a:lnTo>
                    <a:pt x="66675" y="38402"/>
                  </a:lnTo>
                  <a:lnTo>
                    <a:pt x="69850" y="39889"/>
                  </a:lnTo>
                  <a:lnTo>
                    <a:pt x="81109" y="42775"/>
                  </a:lnTo>
                  <a:lnTo>
                    <a:pt x="98749" y="52689"/>
                  </a:lnTo>
                  <a:lnTo>
                    <a:pt x="108457" y="59621"/>
                  </a:lnTo>
                  <a:lnTo>
                    <a:pt x="116362" y="66701"/>
                  </a:lnTo>
                  <a:lnTo>
                    <a:pt x="127523" y="73826"/>
                  </a:lnTo>
                  <a:lnTo>
                    <a:pt x="140884" y="80965"/>
                  </a:lnTo>
                  <a:lnTo>
                    <a:pt x="151104" y="88107"/>
                  </a:lnTo>
                  <a:lnTo>
                    <a:pt x="166579" y="97631"/>
                  </a:lnTo>
                  <a:lnTo>
                    <a:pt x="176268" y="104775"/>
                  </a:lnTo>
                  <a:lnTo>
                    <a:pt x="184440" y="109537"/>
                  </a:lnTo>
                  <a:lnTo>
                    <a:pt x="193363" y="112183"/>
                  </a:lnTo>
                  <a:lnTo>
                    <a:pt x="197965" y="112889"/>
                  </a:lnTo>
                  <a:lnTo>
                    <a:pt x="205195" y="115789"/>
                  </a:lnTo>
                  <a:lnTo>
                    <a:pt x="215844" y="121885"/>
                  </a:lnTo>
                  <a:lnTo>
                    <a:pt x="226937" y="128718"/>
                  </a:lnTo>
                  <a:lnTo>
                    <a:pt x="237368" y="135770"/>
                  </a:lnTo>
                  <a:lnTo>
                    <a:pt x="248396" y="142886"/>
                  </a:lnTo>
                  <a:lnTo>
                    <a:pt x="258807" y="150022"/>
                  </a:lnTo>
                  <a:lnTo>
                    <a:pt x="263025" y="152402"/>
                  </a:lnTo>
                  <a:lnTo>
                    <a:pt x="271946" y="155047"/>
                  </a:lnTo>
                  <a:lnTo>
                    <a:pt x="276547" y="155752"/>
                  </a:lnTo>
                  <a:lnTo>
                    <a:pt x="283776" y="158652"/>
                  </a:lnTo>
                  <a:lnTo>
                    <a:pt x="294426" y="164747"/>
                  </a:lnTo>
                  <a:lnTo>
                    <a:pt x="305519" y="171581"/>
                  </a:lnTo>
                  <a:lnTo>
                    <a:pt x="315949" y="178632"/>
                  </a:lnTo>
                  <a:lnTo>
                    <a:pt x="326977" y="185749"/>
                  </a:lnTo>
                  <a:lnTo>
                    <a:pt x="337388" y="192884"/>
                  </a:lnTo>
                  <a:lnTo>
                    <a:pt x="348411" y="200026"/>
                  </a:lnTo>
                  <a:lnTo>
                    <a:pt x="351336" y="202407"/>
                  </a:lnTo>
                  <a:lnTo>
                    <a:pt x="354874" y="203994"/>
                  </a:lnTo>
                  <a:lnTo>
                    <a:pt x="366644" y="207022"/>
                  </a:lnTo>
                  <a:lnTo>
                    <a:pt x="376306" y="211799"/>
                  </a:lnTo>
                  <a:lnTo>
                    <a:pt x="388076" y="214361"/>
                  </a:lnTo>
                  <a:lnTo>
                    <a:pt x="394199" y="217774"/>
                  </a:lnTo>
                  <a:lnTo>
                    <a:pt x="402109" y="224157"/>
                  </a:lnTo>
                  <a:lnTo>
                    <a:pt x="413272" y="231076"/>
                  </a:lnTo>
                  <a:lnTo>
                    <a:pt x="419950" y="233669"/>
                  </a:lnTo>
                  <a:lnTo>
                    <a:pt x="422842" y="234360"/>
                  </a:lnTo>
                  <a:lnTo>
                    <a:pt x="428171" y="237246"/>
                  </a:lnTo>
                  <a:lnTo>
                    <a:pt x="437751" y="243332"/>
                  </a:lnTo>
                  <a:lnTo>
                    <a:pt x="445381" y="247054"/>
                  </a:lnTo>
                  <a:lnTo>
                    <a:pt x="455487" y="249639"/>
                  </a:lnTo>
                  <a:lnTo>
                    <a:pt x="470156" y="250021"/>
                  </a:lnTo>
                  <a:lnTo>
                    <a:pt x="471488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8" name="SMARTPenAnnotation63"/>
            <p:cNvSpPr/>
            <p:nvPr/>
          </p:nvSpPr>
          <p:spPr>
            <a:xfrm>
              <a:off x="5750718" y="2950368"/>
              <a:ext cx="189771" cy="107158"/>
            </a:xfrm>
            <a:custGeom>
              <a:avLst/>
              <a:gdLst/>
              <a:ahLst/>
              <a:cxnLst/>
              <a:rect l="0" t="0" r="0" b="0"/>
              <a:pathLst>
                <a:path w="189771" h="107158">
                  <a:moveTo>
                    <a:pt x="0" y="100013"/>
                  </a:moveTo>
                  <a:lnTo>
                    <a:pt x="72757" y="100013"/>
                  </a:lnTo>
                  <a:lnTo>
                    <a:pt x="76286" y="100807"/>
                  </a:lnTo>
                  <a:lnTo>
                    <a:pt x="80226" y="102129"/>
                  </a:lnTo>
                  <a:lnTo>
                    <a:pt x="84441" y="103805"/>
                  </a:lnTo>
                  <a:lnTo>
                    <a:pt x="88837" y="104922"/>
                  </a:lnTo>
                  <a:lnTo>
                    <a:pt x="93357" y="105667"/>
                  </a:lnTo>
                  <a:lnTo>
                    <a:pt x="97956" y="106164"/>
                  </a:lnTo>
                  <a:lnTo>
                    <a:pt x="101817" y="106495"/>
                  </a:lnTo>
                  <a:lnTo>
                    <a:pt x="105185" y="106715"/>
                  </a:lnTo>
                  <a:lnTo>
                    <a:pt x="108223" y="106862"/>
                  </a:lnTo>
                  <a:lnTo>
                    <a:pt x="115833" y="107026"/>
                  </a:lnTo>
                  <a:lnTo>
                    <a:pt x="185318" y="107157"/>
                  </a:lnTo>
                  <a:lnTo>
                    <a:pt x="187667" y="105040"/>
                  </a:lnTo>
                  <a:lnTo>
                    <a:pt x="189406" y="103364"/>
                  </a:lnTo>
                  <a:lnTo>
                    <a:pt x="189770" y="102247"/>
                  </a:lnTo>
                  <a:lnTo>
                    <a:pt x="189220" y="101502"/>
                  </a:lnTo>
                  <a:lnTo>
                    <a:pt x="188060" y="101006"/>
                  </a:lnTo>
                  <a:lnTo>
                    <a:pt x="187286" y="99881"/>
                  </a:lnTo>
                  <a:lnTo>
                    <a:pt x="186770" y="98337"/>
                  </a:lnTo>
                  <a:lnTo>
                    <a:pt x="186426" y="96515"/>
                  </a:lnTo>
                  <a:lnTo>
                    <a:pt x="185402" y="95299"/>
                  </a:lnTo>
                  <a:lnTo>
                    <a:pt x="183927" y="94489"/>
                  </a:lnTo>
                  <a:lnTo>
                    <a:pt x="182149" y="93949"/>
                  </a:lnTo>
                  <a:lnTo>
                    <a:pt x="178058" y="91232"/>
                  </a:lnTo>
                  <a:lnTo>
                    <a:pt x="175855" y="89397"/>
                  </a:lnTo>
                  <a:lnTo>
                    <a:pt x="173593" y="87379"/>
                  </a:lnTo>
                  <a:lnTo>
                    <a:pt x="168963" y="83021"/>
                  </a:lnTo>
                  <a:lnTo>
                    <a:pt x="165823" y="81541"/>
                  </a:lnTo>
                  <a:lnTo>
                    <a:pt x="162143" y="80554"/>
                  </a:lnTo>
                  <a:lnTo>
                    <a:pt x="158101" y="79897"/>
                  </a:lnTo>
                  <a:lnTo>
                    <a:pt x="154614" y="77871"/>
                  </a:lnTo>
                  <a:lnTo>
                    <a:pt x="151494" y="74933"/>
                  </a:lnTo>
                  <a:lnTo>
                    <a:pt x="148621" y="71387"/>
                  </a:lnTo>
                  <a:lnTo>
                    <a:pt x="144325" y="68229"/>
                  </a:lnTo>
                  <a:lnTo>
                    <a:pt x="139079" y="65330"/>
                  </a:lnTo>
                  <a:lnTo>
                    <a:pt x="127694" y="59992"/>
                  </a:lnTo>
                  <a:lnTo>
                    <a:pt x="117343" y="54974"/>
                  </a:lnTo>
                  <a:lnTo>
                    <a:pt x="112360" y="51730"/>
                  </a:lnTo>
                  <a:lnTo>
                    <a:pt x="107450" y="47981"/>
                  </a:lnTo>
                  <a:lnTo>
                    <a:pt x="102590" y="43894"/>
                  </a:lnTo>
                  <a:lnTo>
                    <a:pt x="97762" y="40375"/>
                  </a:lnTo>
                  <a:lnTo>
                    <a:pt x="92956" y="37236"/>
                  </a:lnTo>
                  <a:lnTo>
                    <a:pt x="88165" y="34349"/>
                  </a:lnTo>
                  <a:lnTo>
                    <a:pt x="84177" y="31631"/>
                  </a:lnTo>
                  <a:lnTo>
                    <a:pt x="80724" y="29025"/>
                  </a:lnTo>
                  <a:lnTo>
                    <a:pt x="77629" y="26494"/>
                  </a:lnTo>
                  <a:lnTo>
                    <a:pt x="73978" y="24013"/>
                  </a:lnTo>
                  <a:lnTo>
                    <a:pt x="69956" y="21565"/>
                  </a:lnTo>
                  <a:lnTo>
                    <a:pt x="65688" y="19139"/>
                  </a:lnTo>
                  <a:lnTo>
                    <a:pt x="56711" y="14327"/>
                  </a:lnTo>
                  <a:lnTo>
                    <a:pt x="52095" y="11933"/>
                  </a:lnTo>
                  <a:lnTo>
                    <a:pt x="48224" y="9543"/>
                  </a:lnTo>
                  <a:lnTo>
                    <a:pt x="44849" y="7156"/>
                  </a:lnTo>
                  <a:lnTo>
                    <a:pt x="357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9" name="SMARTPenAnnotation64"/>
            <p:cNvSpPr/>
            <p:nvPr/>
          </p:nvSpPr>
          <p:spPr>
            <a:xfrm>
              <a:off x="5343556" y="2750344"/>
              <a:ext cx="107126" cy="128548"/>
            </a:xfrm>
            <a:custGeom>
              <a:avLst/>
              <a:gdLst/>
              <a:ahLst/>
              <a:cxnLst/>
              <a:rect l="0" t="0" r="0" b="0"/>
              <a:pathLst>
                <a:path w="107126" h="128548">
                  <a:moveTo>
                    <a:pt x="42831" y="42862"/>
                  </a:moveTo>
                  <a:lnTo>
                    <a:pt x="42831" y="46654"/>
                  </a:lnTo>
                  <a:lnTo>
                    <a:pt x="43625" y="48565"/>
                  </a:lnTo>
                  <a:lnTo>
                    <a:pt x="44948" y="50633"/>
                  </a:lnTo>
                  <a:lnTo>
                    <a:pt x="46623" y="52805"/>
                  </a:lnTo>
                  <a:lnTo>
                    <a:pt x="47741" y="55047"/>
                  </a:lnTo>
                  <a:lnTo>
                    <a:pt x="48485" y="57335"/>
                  </a:lnTo>
                  <a:lnTo>
                    <a:pt x="48982" y="59654"/>
                  </a:lnTo>
                  <a:lnTo>
                    <a:pt x="50107" y="61994"/>
                  </a:lnTo>
                  <a:lnTo>
                    <a:pt x="51650" y="64348"/>
                  </a:lnTo>
                  <a:lnTo>
                    <a:pt x="53473" y="66711"/>
                  </a:lnTo>
                  <a:lnTo>
                    <a:pt x="55482" y="69874"/>
                  </a:lnTo>
                  <a:lnTo>
                    <a:pt x="57615" y="73570"/>
                  </a:lnTo>
                  <a:lnTo>
                    <a:pt x="62102" y="81910"/>
                  </a:lnTo>
                  <a:lnTo>
                    <a:pt x="73816" y="104899"/>
                  </a:lnTo>
                  <a:lnTo>
                    <a:pt x="75394" y="108826"/>
                  </a:lnTo>
                  <a:lnTo>
                    <a:pt x="76446" y="112238"/>
                  </a:lnTo>
                  <a:lnTo>
                    <a:pt x="77148" y="115307"/>
                  </a:lnTo>
                  <a:lnTo>
                    <a:pt x="78409" y="118146"/>
                  </a:lnTo>
                  <a:lnTo>
                    <a:pt x="80043" y="120832"/>
                  </a:lnTo>
                  <a:lnTo>
                    <a:pt x="85665" y="128547"/>
                  </a:lnTo>
                  <a:lnTo>
                    <a:pt x="85685" y="124783"/>
                  </a:lnTo>
                  <a:lnTo>
                    <a:pt x="84894" y="122876"/>
                  </a:lnTo>
                  <a:lnTo>
                    <a:pt x="83573" y="120810"/>
                  </a:lnTo>
                  <a:lnTo>
                    <a:pt x="81899" y="118640"/>
                  </a:lnTo>
                  <a:lnTo>
                    <a:pt x="80782" y="115606"/>
                  </a:lnTo>
                  <a:lnTo>
                    <a:pt x="80038" y="111995"/>
                  </a:lnTo>
                  <a:lnTo>
                    <a:pt x="79542" y="108001"/>
                  </a:lnTo>
                  <a:lnTo>
                    <a:pt x="77623" y="103750"/>
                  </a:lnTo>
                  <a:lnTo>
                    <a:pt x="74758" y="99329"/>
                  </a:lnTo>
                  <a:lnTo>
                    <a:pt x="71259" y="94794"/>
                  </a:lnTo>
                  <a:lnTo>
                    <a:pt x="67339" y="90183"/>
                  </a:lnTo>
                  <a:lnTo>
                    <a:pt x="63139" y="85522"/>
                  </a:lnTo>
                  <a:lnTo>
                    <a:pt x="58751" y="80827"/>
                  </a:lnTo>
                  <a:lnTo>
                    <a:pt x="55032" y="75316"/>
                  </a:lnTo>
                  <a:lnTo>
                    <a:pt x="51758" y="69260"/>
                  </a:lnTo>
                  <a:lnTo>
                    <a:pt x="48783" y="62842"/>
                  </a:lnTo>
                  <a:lnTo>
                    <a:pt x="45211" y="56976"/>
                  </a:lnTo>
                  <a:lnTo>
                    <a:pt x="41243" y="51477"/>
                  </a:lnTo>
                  <a:lnTo>
                    <a:pt x="37010" y="46224"/>
                  </a:lnTo>
                  <a:lnTo>
                    <a:pt x="33394" y="41135"/>
                  </a:lnTo>
                  <a:lnTo>
                    <a:pt x="30190" y="36154"/>
                  </a:lnTo>
                  <a:lnTo>
                    <a:pt x="27259" y="31246"/>
                  </a:lnTo>
                  <a:lnTo>
                    <a:pt x="23719" y="26387"/>
                  </a:lnTo>
                  <a:lnTo>
                    <a:pt x="19771" y="21560"/>
                  </a:lnTo>
                  <a:lnTo>
                    <a:pt x="15551" y="16754"/>
                  </a:lnTo>
                  <a:lnTo>
                    <a:pt x="12738" y="12757"/>
                  </a:lnTo>
                  <a:lnTo>
                    <a:pt x="10863" y="9298"/>
                  </a:lnTo>
                  <a:lnTo>
                    <a:pt x="9613" y="6198"/>
                  </a:lnTo>
                  <a:lnTo>
                    <a:pt x="7985" y="4132"/>
                  </a:lnTo>
                  <a:lnTo>
                    <a:pt x="6107" y="2755"/>
                  </a:lnTo>
                  <a:lnTo>
                    <a:pt x="0" y="13"/>
                  </a:lnTo>
                  <a:lnTo>
                    <a:pt x="10611" y="0"/>
                  </a:lnTo>
                  <a:lnTo>
                    <a:pt x="13413" y="793"/>
                  </a:lnTo>
                  <a:lnTo>
                    <a:pt x="16869" y="2116"/>
                  </a:lnTo>
                  <a:lnTo>
                    <a:pt x="20761" y="3792"/>
                  </a:lnTo>
                  <a:lnTo>
                    <a:pt x="24943" y="4909"/>
                  </a:lnTo>
                  <a:lnTo>
                    <a:pt x="29318" y="5654"/>
                  </a:lnTo>
                  <a:lnTo>
                    <a:pt x="33822" y="6150"/>
                  </a:lnTo>
                  <a:lnTo>
                    <a:pt x="37619" y="6481"/>
                  </a:lnTo>
                  <a:lnTo>
                    <a:pt x="40944" y="6702"/>
                  </a:lnTo>
                  <a:lnTo>
                    <a:pt x="43954" y="6849"/>
                  </a:lnTo>
                  <a:lnTo>
                    <a:pt x="47549" y="7741"/>
                  </a:lnTo>
                  <a:lnTo>
                    <a:pt x="51532" y="9129"/>
                  </a:lnTo>
                  <a:lnTo>
                    <a:pt x="55776" y="10848"/>
                  </a:lnTo>
                  <a:lnTo>
                    <a:pt x="60192" y="11994"/>
                  </a:lnTo>
                  <a:lnTo>
                    <a:pt x="64724" y="12759"/>
                  </a:lnTo>
                  <a:lnTo>
                    <a:pt x="69333" y="13268"/>
                  </a:lnTo>
                  <a:lnTo>
                    <a:pt x="73199" y="13608"/>
                  </a:lnTo>
                  <a:lnTo>
                    <a:pt x="76570" y="13834"/>
                  </a:lnTo>
                  <a:lnTo>
                    <a:pt x="82432" y="14086"/>
                  </a:lnTo>
                  <a:lnTo>
                    <a:pt x="90196" y="14227"/>
                  </a:lnTo>
                  <a:lnTo>
                    <a:pt x="10712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0" name="SMARTPenAnnotation65"/>
            <p:cNvSpPr/>
            <p:nvPr/>
          </p:nvSpPr>
          <p:spPr>
            <a:xfrm>
              <a:off x="5257800" y="2836068"/>
              <a:ext cx="385763" cy="228601"/>
            </a:xfrm>
            <a:custGeom>
              <a:avLst/>
              <a:gdLst/>
              <a:ahLst/>
              <a:cxnLst/>
              <a:rect l="0" t="0" r="0" b="0"/>
              <a:pathLst>
                <a:path w="385763" h="228601">
                  <a:moveTo>
                    <a:pt x="0" y="228600"/>
                  </a:moveTo>
                  <a:lnTo>
                    <a:pt x="6150" y="228600"/>
                  </a:lnTo>
                  <a:lnTo>
                    <a:pt x="12651" y="223691"/>
                  </a:lnTo>
                  <a:lnTo>
                    <a:pt x="17000" y="222449"/>
                  </a:lnTo>
                  <a:lnTo>
                    <a:pt x="23910" y="221751"/>
                  </a:lnTo>
                  <a:lnTo>
                    <a:pt x="26259" y="220859"/>
                  </a:lnTo>
                  <a:lnTo>
                    <a:pt x="33356" y="216605"/>
                  </a:lnTo>
                  <a:lnTo>
                    <a:pt x="44983" y="212649"/>
                  </a:lnTo>
                  <a:lnTo>
                    <a:pt x="52536" y="209605"/>
                  </a:lnTo>
                  <a:lnTo>
                    <a:pt x="58539" y="208251"/>
                  </a:lnTo>
                  <a:lnTo>
                    <a:pt x="63853" y="205533"/>
                  </a:lnTo>
                  <a:lnTo>
                    <a:pt x="73423" y="199541"/>
                  </a:lnTo>
                  <a:lnTo>
                    <a:pt x="81845" y="195047"/>
                  </a:lnTo>
                  <a:lnTo>
                    <a:pt x="90879" y="190405"/>
                  </a:lnTo>
                  <a:lnTo>
                    <a:pt x="100186" y="183579"/>
                  </a:lnTo>
                  <a:lnTo>
                    <a:pt x="104891" y="179536"/>
                  </a:lnTo>
                  <a:lnTo>
                    <a:pt x="114351" y="172927"/>
                  </a:lnTo>
                  <a:lnTo>
                    <a:pt x="123847" y="167344"/>
                  </a:lnTo>
                  <a:lnTo>
                    <a:pt x="133360" y="162217"/>
                  </a:lnTo>
                  <a:lnTo>
                    <a:pt x="142879" y="155176"/>
                  </a:lnTo>
                  <a:lnTo>
                    <a:pt x="147640" y="151076"/>
                  </a:lnTo>
                  <a:lnTo>
                    <a:pt x="157163" y="144403"/>
                  </a:lnTo>
                  <a:lnTo>
                    <a:pt x="166688" y="138792"/>
                  </a:lnTo>
                  <a:lnTo>
                    <a:pt x="176212" y="133652"/>
                  </a:lnTo>
                  <a:lnTo>
                    <a:pt x="185737" y="126605"/>
                  </a:lnTo>
                  <a:lnTo>
                    <a:pt x="190500" y="122504"/>
                  </a:lnTo>
                  <a:lnTo>
                    <a:pt x="200025" y="115830"/>
                  </a:lnTo>
                  <a:lnTo>
                    <a:pt x="209550" y="110218"/>
                  </a:lnTo>
                  <a:lnTo>
                    <a:pt x="219075" y="105077"/>
                  </a:lnTo>
                  <a:lnTo>
                    <a:pt x="228600" y="98030"/>
                  </a:lnTo>
                  <a:lnTo>
                    <a:pt x="233362" y="93929"/>
                  </a:lnTo>
                  <a:lnTo>
                    <a:pt x="242887" y="87255"/>
                  </a:lnTo>
                  <a:lnTo>
                    <a:pt x="251618" y="81643"/>
                  </a:lnTo>
                  <a:lnTo>
                    <a:pt x="258145" y="76502"/>
                  </a:lnTo>
                  <a:lnTo>
                    <a:pt x="265808" y="71572"/>
                  </a:lnTo>
                  <a:lnTo>
                    <a:pt x="274505" y="66735"/>
                  </a:lnTo>
                  <a:lnTo>
                    <a:pt x="288327" y="59549"/>
                  </a:lnTo>
                  <a:lnTo>
                    <a:pt x="297743" y="54777"/>
                  </a:lnTo>
                  <a:lnTo>
                    <a:pt x="305103" y="50010"/>
                  </a:lnTo>
                  <a:lnTo>
                    <a:pt x="311813" y="45246"/>
                  </a:lnTo>
                  <a:lnTo>
                    <a:pt x="320088" y="40482"/>
                  </a:lnTo>
                  <a:lnTo>
                    <a:pt x="326940" y="35719"/>
                  </a:lnTo>
                  <a:lnTo>
                    <a:pt x="332631" y="30957"/>
                  </a:lnTo>
                  <a:lnTo>
                    <a:pt x="337807" y="26194"/>
                  </a:lnTo>
                  <a:lnTo>
                    <a:pt x="344870" y="21432"/>
                  </a:lnTo>
                  <a:lnTo>
                    <a:pt x="352506" y="17463"/>
                  </a:lnTo>
                  <a:lnTo>
                    <a:pt x="361268" y="14435"/>
                  </a:lnTo>
                  <a:lnTo>
                    <a:pt x="368892" y="9657"/>
                  </a:lnTo>
                  <a:lnTo>
                    <a:pt x="376177" y="7095"/>
                  </a:lnTo>
                  <a:lnTo>
                    <a:pt x="3857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1" name="SMARTPenAnnotation66"/>
            <p:cNvSpPr/>
            <p:nvPr/>
          </p:nvSpPr>
          <p:spPr>
            <a:xfrm>
              <a:off x="5614987" y="2779937"/>
              <a:ext cx="149924" cy="91851"/>
            </a:xfrm>
            <a:custGeom>
              <a:avLst/>
              <a:gdLst/>
              <a:ahLst/>
              <a:cxnLst/>
              <a:rect l="0" t="0" r="0" b="0"/>
              <a:pathLst>
                <a:path w="149924" h="91851">
                  <a:moveTo>
                    <a:pt x="0" y="27556"/>
                  </a:moveTo>
                  <a:lnTo>
                    <a:pt x="30985" y="27556"/>
                  </a:lnTo>
                  <a:lnTo>
                    <a:pt x="34151" y="26763"/>
                  </a:lnTo>
                  <a:lnTo>
                    <a:pt x="37848" y="25440"/>
                  </a:lnTo>
                  <a:lnTo>
                    <a:pt x="41901" y="23764"/>
                  </a:lnTo>
                  <a:lnTo>
                    <a:pt x="45396" y="22647"/>
                  </a:lnTo>
                  <a:lnTo>
                    <a:pt x="48521" y="21902"/>
                  </a:lnTo>
                  <a:lnTo>
                    <a:pt x="51397" y="21405"/>
                  </a:lnTo>
                  <a:lnTo>
                    <a:pt x="54108" y="21075"/>
                  </a:lnTo>
                  <a:lnTo>
                    <a:pt x="56710" y="20854"/>
                  </a:lnTo>
                  <a:lnTo>
                    <a:pt x="59237" y="20707"/>
                  </a:lnTo>
                  <a:lnTo>
                    <a:pt x="62511" y="19815"/>
                  </a:lnTo>
                  <a:lnTo>
                    <a:pt x="66280" y="18427"/>
                  </a:lnTo>
                  <a:lnTo>
                    <a:pt x="70381" y="16707"/>
                  </a:lnTo>
                  <a:lnTo>
                    <a:pt x="74702" y="15561"/>
                  </a:lnTo>
                  <a:lnTo>
                    <a:pt x="79170" y="14797"/>
                  </a:lnTo>
                  <a:lnTo>
                    <a:pt x="83736" y="14287"/>
                  </a:lnTo>
                  <a:lnTo>
                    <a:pt x="87574" y="13948"/>
                  </a:lnTo>
                  <a:lnTo>
                    <a:pt x="90927" y="13722"/>
                  </a:lnTo>
                  <a:lnTo>
                    <a:pt x="93956" y="13571"/>
                  </a:lnTo>
                  <a:lnTo>
                    <a:pt x="101554" y="13403"/>
                  </a:lnTo>
                  <a:lnTo>
                    <a:pt x="105803" y="13358"/>
                  </a:lnTo>
                  <a:lnTo>
                    <a:pt x="109429" y="12535"/>
                  </a:lnTo>
                  <a:lnTo>
                    <a:pt x="112640" y="11192"/>
                  </a:lnTo>
                  <a:lnTo>
                    <a:pt x="115574" y="9503"/>
                  </a:lnTo>
                  <a:lnTo>
                    <a:pt x="118325" y="8377"/>
                  </a:lnTo>
                  <a:lnTo>
                    <a:pt x="120952" y="7626"/>
                  </a:lnTo>
                  <a:lnTo>
                    <a:pt x="123497" y="7126"/>
                  </a:lnTo>
                  <a:lnTo>
                    <a:pt x="125988" y="6792"/>
                  </a:lnTo>
                  <a:lnTo>
                    <a:pt x="128442" y="6570"/>
                  </a:lnTo>
                  <a:lnTo>
                    <a:pt x="130872" y="6422"/>
                  </a:lnTo>
                  <a:lnTo>
                    <a:pt x="132492" y="5529"/>
                  </a:lnTo>
                  <a:lnTo>
                    <a:pt x="133572" y="4140"/>
                  </a:lnTo>
                  <a:lnTo>
                    <a:pt x="134291" y="2421"/>
                  </a:lnTo>
                  <a:lnTo>
                    <a:pt x="135565" y="1274"/>
                  </a:lnTo>
                  <a:lnTo>
                    <a:pt x="137208" y="510"/>
                  </a:lnTo>
                  <a:lnTo>
                    <a:pt x="139097" y="0"/>
                  </a:lnTo>
                  <a:lnTo>
                    <a:pt x="140357" y="454"/>
                  </a:lnTo>
                  <a:lnTo>
                    <a:pt x="141196" y="1551"/>
                  </a:lnTo>
                  <a:lnTo>
                    <a:pt x="141756" y="3076"/>
                  </a:lnTo>
                  <a:lnTo>
                    <a:pt x="142923" y="4092"/>
                  </a:lnTo>
                  <a:lnTo>
                    <a:pt x="144494" y="4770"/>
                  </a:lnTo>
                  <a:lnTo>
                    <a:pt x="146336" y="5222"/>
                  </a:lnTo>
                  <a:lnTo>
                    <a:pt x="147563" y="6316"/>
                  </a:lnTo>
                  <a:lnTo>
                    <a:pt x="148382" y="7840"/>
                  </a:lnTo>
                  <a:lnTo>
                    <a:pt x="149696" y="12197"/>
                  </a:lnTo>
                  <a:lnTo>
                    <a:pt x="149875" y="14909"/>
                  </a:lnTo>
                  <a:lnTo>
                    <a:pt x="149923" y="16743"/>
                  </a:lnTo>
                  <a:lnTo>
                    <a:pt x="149161" y="18760"/>
                  </a:lnTo>
                  <a:lnTo>
                    <a:pt x="147860" y="20899"/>
                  </a:lnTo>
                  <a:lnTo>
                    <a:pt x="146198" y="23118"/>
                  </a:lnTo>
                  <a:lnTo>
                    <a:pt x="144297" y="25391"/>
                  </a:lnTo>
                  <a:lnTo>
                    <a:pt x="142236" y="27700"/>
                  </a:lnTo>
                  <a:lnTo>
                    <a:pt x="140067" y="30033"/>
                  </a:lnTo>
                  <a:lnTo>
                    <a:pt x="138622" y="32383"/>
                  </a:lnTo>
                  <a:lnTo>
                    <a:pt x="137658" y="34743"/>
                  </a:lnTo>
                  <a:lnTo>
                    <a:pt x="137016" y="37110"/>
                  </a:lnTo>
                  <a:lnTo>
                    <a:pt x="135794" y="39481"/>
                  </a:lnTo>
                  <a:lnTo>
                    <a:pt x="134186" y="41856"/>
                  </a:lnTo>
                  <a:lnTo>
                    <a:pt x="132320" y="44233"/>
                  </a:lnTo>
                  <a:lnTo>
                    <a:pt x="130282" y="46612"/>
                  </a:lnTo>
                  <a:lnTo>
                    <a:pt x="128130" y="48991"/>
                  </a:lnTo>
                  <a:lnTo>
                    <a:pt x="123621" y="53752"/>
                  </a:lnTo>
                  <a:lnTo>
                    <a:pt x="118972" y="58513"/>
                  </a:lnTo>
                  <a:lnTo>
                    <a:pt x="117415" y="60894"/>
                  </a:lnTo>
                  <a:lnTo>
                    <a:pt x="116377" y="63275"/>
                  </a:lnTo>
                  <a:lnTo>
                    <a:pt x="115684" y="65657"/>
                  </a:lnTo>
                  <a:lnTo>
                    <a:pt x="113636" y="68038"/>
                  </a:lnTo>
                  <a:lnTo>
                    <a:pt x="110682" y="70419"/>
                  </a:lnTo>
                  <a:lnTo>
                    <a:pt x="102120" y="76152"/>
                  </a:lnTo>
                  <a:lnTo>
                    <a:pt x="101418" y="77416"/>
                  </a:lnTo>
                  <a:lnTo>
                    <a:pt x="100950" y="79052"/>
                  </a:lnTo>
                  <a:lnTo>
                    <a:pt x="100637" y="80937"/>
                  </a:lnTo>
                  <a:lnTo>
                    <a:pt x="100429" y="82987"/>
                  </a:lnTo>
                  <a:lnTo>
                    <a:pt x="100290" y="85148"/>
                  </a:lnTo>
                  <a:lnTo>
                    <a:pt x="100013" y="918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2" name="SMARTPenAnnotation67"/>
            <p:cNvSpPr/>
            <p:nvPr/>
          </p:nvSpPr>
          <p:spPr>
            <a:xfrm>
              <a:off x="5222176" y="2986087"/>
              <a:ext cx="142781" cy="128588"/>
            </a:xfrm>
            <a:custGeom>
              <a:avLst/>
              <a:gdLst/>
              <a:ahLst/>
              <a:cxnLst/>
              <a:rect l="0" t="0" r="0" b="0"/>
              <a:pathLst>
                <a:path w="142781" h="128588">
                  <a:moveTo>
                    <a:pt x="57055" y="0"/>
                  </a:moveTo>
                  <a:lnTo>
                    <a:pt x="57055" y="3792"/>
                  </a:lnTo>
                  <a:lnTo>
                    <a:pt x="56261" y="4910"/>
                  </a:lnTo>
                  <a:lnTo>
                    <a:pt x="54938" y="5654"/>
                  </a:lnTo>
                  <a:lnTo>
                    <a:pt x="53263" y="6151"/>
                  </a:lnTo>
                  <a:lnTo>
                    <a:pt x="52145" y="7276"/>
                  </a:lnTo>
                  <a:lnTo>
                    <a:pt x="51400" y="8819"/>
                  </a:lnTo>
                  <a:lnTo>
                    <a:pt x="50573" y="12651"/>
                  </a:lnTo>
                  <a:lnTo>
                    <a:pt x="50352" y="14784"/>
                  </a:lnTo>
                  <a:lnTo>
                    <a:pt x="50205" y="17000"/>
                  </a:lnTo>
                  <a:lnTo>
                    <a:pt x="50107" y="19271"/>
                  </a:lnTo>
                  <a:lnTo>
                    <a:pt x="49998" y="23911"/>
                  </a:lnTo>
                  <a:lnTo>
                    <a:pt x="49175" y="26259"/>
                  </a:lnTo>
                  <a:lnTo>
                    <a:pt x="47833" y="28619"/>
                  </a:lnTo>
                  <a:lnTo>
                    <a:pt x="46145" y="30985"/>
                  </a:lnTo>
                  <a:lnTo>
                    <a:pt x="44225" y="34151"/>
                  </a:lnTo>
                  <a:lnTo>
                    <a:pt x="42152" y="37848"/>
                  </a:lnTo>
                  <a:lnTo>
                    <a:pt x="39976" y="41901"/>
                  </a:lnTo>
                  <a:lnTo>
                    <a:pt x="38525" y="45396"/>
                  </a:lnTo>
                  <a:lnTo>
                    <a:pt x="37557" y="48520"/>
                  </a:lnTo>
                  <a:lnTo>
                    <a:pt x="36913" y="51397"/>
                  </a:lnTo>
                  <a:lnTo>
                    <a:pt x="35689" y="54902"/>
                  </a:lnTo>
                  <a:lnTo>
                    <a:pt x="34080" y="58826"/>
                  </a:lnTo>
                  <a:lnTo>
                    <a:pt x="32213" y="63030"/>
                  </a:lnTo>
                  <a:lnTo>
                    <a:pt x="30175" y="66627"/>
                  </a:lnTo>
                  <a:lnTo>
                    <a:pt x="28022" y="69818"/>
                  </a:lnTo>
                  <a:lnTo>
                    <a:pt x="25793" y="72739"/>
                  </a:lnTo>
                  <a:lnTo>
                    <a:pt x="24308" y="76274"/>
                  </a:lnTo>
                  <a:lnTo>
                    <a:pt x="23317" y="80218"/>
                  </a:lnTo>
                  <a:lnTo>
                    <a:pt x="22657" y="84435"/>
                  </a:lnTo>
                  <a:lnTo>
                    <a:pt x="21423" y="88040"/>
                  </a:lnTo>
                  <a:lnTo>
                    <a:pt x="19807" y="91237"/>
                  </a:lnTo>
                  <a:lnTo>
                    <a:pt x="17935" y="94162"/>
                  </a:lnTo>
                  <a:lnTo>
                    <a:pt x="16687" y="96906"/>
                  </a:lnTo>
                  <a:lnTo>
                    <a:pt x="15856" y="99529"/>
                  </a:lnTo>
                  <a:lnTo>
                    <a:pt x="15301" y="102071"/>
                  </a:lnTo>
                  <a:lnTo>
                    <a:pt x="14138" y="104560"/>
                  </a:lnTo>
                  <a:lnTo>
                    <a:pt x="12568" y="107013"/>
                  </a:lnTo>
                  <a:lnTo>
                    <a:pt x="10729" y="109442"/>
                  </a:lnTo>
                  <a:lnTo>
                    <a:pt x="9502" y="111855"/>
                  </a:lnTo>
                  <a:lnTo>
                    <a:pt x="8684" y="114258"/>
                  </a:lnTo>
                  <a:lnTo>
                    <a:pt x="8139" y="116653"/>
                  </a:lnTo>
                  <a:lnTo>
                    <a:pt x="6982" y="118250"/>
                  </a:lnTo>
                  <a:lnTo>
                    <a:pt x="5416" y="119314"/>
                  </a:lnTo>
                  <a:lnTo>
                    <a:pt x="3579" y="120024"/>
                  </a:lnTo>
                  <a:lnTo>
                    <a:pt x="2354" y="121291"/>
                  </a:lnTo>
                  <a:lnTo>
                    <a:pt x="1538" y="122930"/>
                  </a:lnTo>
                  <a:lnTo>
                    <a:pt x="0" y="128256"/>
                  </a:lnTo>
                  <a:lnTo>
                    <a:pt x="3725" y="128489"/>
                  </a:lnTo>
                  <a:lnTo>
                    <a:pt x="7186" y="128568"/>
                  </a:lnTo>
                  <a:lnTo>
                    <a:pt x="28532" y="128587"/>
                  </a:lnTo>
                  <a:lnTo>
                    <a:pt x="31689" y="127794"/>
                  </a:lnTo>
                  <a:lnTo>
                    <a:pt x="34588" y="126471"/>
                  </a:lnTo>
                  <a:lnTo>
                    <a:pt x="37315" y="124795"/>
                  </a:lnTo>
                  <a:lnTo>
                    <a:pt x="40720" y="123678"/>
                  </a:lnTo>
                  <a:lnTo>
                    <a:pt x="44577" y="122933"/>
                  </a:lnTo>
                  <a:lnTo>
                    <a:pt x="48736" y="122437"/>
                  </a:lnTo>
                  <a:lnTo>
                    <a:pt x="52303" y="121312"/>
                  </a:lnTo>
                  <a:lnTo>
                    <a:pt x="55475" y="119768"/>
                  </a:lnTo>
                  <a:lnTo>
                    <a:pt x="58383" y="117946"/>
                  </a:lnTo>
                  <a:lnTo>
                    <a:pt x="61909" y="115937"/>
                  </a:lnTo>
                  <a:lnTo>
                    <a:pt x="70060" y="111588"/>
                  </a:lnTo>
                  <a:lnTo>
                    <a:pt x="74456" y="110111"/>
                  </a:lnTo>
                  <a:lnTo>
                    <a:pt x="78974" y="109126"/>
                  </a:lnTo>
                  <a:lnTo>
                    <a:pt x="83574" y="108469"/>
                  </a:lnTo>
                  <a:lnTo>
                    <a:pt x="87434" y="108032"/>
                  </a:lnTo>
                  <a:lnTo>
                    <a:pt x="90802" y="107740"/>
                  </a:lnTo>
                  <a:lnTo>
                    <a:pt x="93840" y="107545"/>
                  </a:lnTo>
                  <a:lnTo>
                    <a:pt x="99333" y="107329"/>
                  </a:lnTo>
                  <a:lnTo>
                    <a:pt x="105214" y="107233"/>
                  </a:lnTo>
                  <a:lnTo>
                    <a:pt x="122703" y="107167"/>
                  </a:lnTo>
                  <a:lnTo>
                    <a:pt x="126220" y="107957"/>
                  </a:lnTo>
                  <a:lnTo>
                    <a:pt x="130153" y="109277"/>
                  </a:lnTo>
                  <a:lnTo>
                    <a:pt x="14278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3" name="SMARTPenAnnotation68"/>
            <p:cNvSpPr/>
            <p:nvPr/>
          </p:nvSpPr>
          <p:spPr>
            <a:xfrm>
              <a:off x="4793492" y="4422006"/>
              <a:ext cx="242852" cy="278574"/>
            </a:xfrm>
            <a:custGeom>
              <a:avLst/>
              <a:gdLst/>
              <a:ahLst/>
              <a:cxnLst/>
              <a:rect l="0" t="0" r="0" b="0"/>
              <a:pathLst>
                <a:path w="242852" h="278574">
                  <a:moveTo>
                    <a:pt x="242851" y="21406"/>
                  </a:moveTo>
                  <a:lnTo>
                    <a:pt x="232209" y="21406"/>
                  </a:lnTo>
                  <a:lnTo>
                    <a:pt x="230994" y="20612"/>
                  </a:lnTo>
                  <a:lnTo>
                    <a:pt x="230184" y="19289"/>
                  </a:lnTo>
                  <a:lnTo>
                    <a:pt x="229644" y="17614"/>
                  </a:lnTo>
                  <a:lnTo>
                    <a:pt x="228490" y="16496"/>
                  </a:lnTo>
                  <a:lnTo>
                    <a:pt x="226927" y="15752"/>
                  </a:lnTo>
                  <a:lnTo>
                    <a:pt x="223074" y="14924"/>
                  </a:lnTo>
                  <a:lnTo>
                    <a:pt x="215592" y="14349"/>
                  </a:lnTo>
                  <a:lnTo>
                    <a:pt x="210873" y="14288"/>
                  </a:lnTo>
                  <a:lnTo>
                    <a:pt x="208833" y="13486"/>
                  </a:lnTo>
                  <a:lnTo>
                    <a:pt x="202168" y="9358"/>
                  </a:lnTo>
                  <a:lnTo>
                    <a:pt x="197518" y="8114"/>
                  </a:lnTo>
                  <a:lnTo>
                    <a:pt x="190437" y="7413"/>
                  </a:lnTo>
                  <a:lnTo>
                    <a:pt x="183312" y="7206"/>
                  </a:lnTo>
                  <a:lnTo>
                    <a:pt x="176174" y="7144"/>
                  </a:lnTo>
                  <a:lnTo>
                    <a:pt x="173793" y="6342"/>
                  </a:lnTo>
                  <a:lnTo>
                    <a:pt x="166650" y="2214"/>
                  </a:lnTo>
                  <a:lnTo>
                    <a:pt x="161888" y="970"/>
                  </a:lnTo>
                  <a:lnTo>
                    <a:pt x="154745" y="269"/>
                  </a:lnTo>
                  <a:lnTo>
                    <a:pt x="147601" y="62"/>
                  </a:lnTo>
                  <a:lnTo>
                    <a:pt x="136665" y="0"/>
                  </a:lnTo>
                  <a:lnTo>
                    <a:pt x="133167" y="786"/>
                  </a:lnTo>
                  <a:lnTo>
                    <a:pt x="127163" y="3775"/>
                  </a:lnTo>
                  <a:lnTo>
                    <a:pt x="119732" y="5633"/>
                  </a:lnTo>
                  <a:lnTo>
                    <a:pt x="115528" y="6128"/>
                  </a:lnTo>
                  <a:lnTo>
                    <a:pt x="108740" y="6678"/>
                  </a:lnTo>
                  <a:lnTo>
                    <a:pt x="105819" y="6825"/>
                  </a:lnTo>
                  <a:lnTo>
                    <a:pt x="98340" y="9104"/>
                  </a:lnTo>
                  <a:lnTo>
                    <a:pt x="94123" y="10824"/>
                  </a:lnTo>
                  <a:lnTo>
                    <a:pt x="87321" y="14851"/>
                  </a:lnTo>
                  <a:lnTo>
                    <a:pt x="80858" y="19286"/>
                  </a:lnTo>
                  <a:lnTo>
                    <a:pt x="76912" y="21580"/>
                  </a:lnTo>
                  <a:lnTo>
                    <a:pt x="72693" y="23904"/>
                  </a:lnTo>
                  <a:lnTo>
                    <a:pt x="65890" y="30718"/>
                  </a:lnTo>
                  <a:lnTo>
                    <a:pt x="60221" y="38245"/>
                  </a:lnTo>
                  <a:lnTo>
                    <a:pt x="55055" y="44236"/>
                  </a:lnTo>
                  <a:lnTo>
                    <a:pt x="47996" y="51661"/>
                  </a:lnTo>
                  <a:lnTo>
                    <a:pt x="43892" y="55864"/>
                  </a:lnTo>
                  <a:lnTo>
                    <a:pt x="40362" y="60253"/>
                  </a:lnTo>
                  <a:lnTo>
                    <a:pt x="37215" y="64767"/>
                  </a:lnTo>
                  <a:lnTo>
                    <a:pt x="34323" y="69363"/>
                  </a:lnTo>
                  <a:lnTo>
                    <a:pt x="31601" y="74015"/>
                  </a:lnTo>
                  <a:lnTo>
                    <a:pt x="28993" y="78704"/>
                  </a:lnTo>
                  <a:lnTo>
                    <a:pt x="23978" y="87353"/>
                  </a:lnTo>
                  <a:lnTo>
                    <a:pt x="19103" y="93843"/>
                  </a:lnTo>
                  <a:lnTo>
                    <a:pt x="14292" y="101490"/>
                  </a:lnTo>
                  <a:lnTo>
                    <a:pt x="11897" y="105751"/>
                  </a:lnTo>
                  <a:lnTo>
                    <a:pt x="9507" y="110974"/>
                  </a:lnTo>
                  <a:lnTo>
                    <a:pt x="7119" y="116837"/>
                  </a:lnTo>
                  <a:lnTo>
                    <a:pt x="4734" y="123127"/>
                  </a:lnTo>
                  <a:lnTo>
                    <a:pt x="3144" y="128907"/>
                  </a:lnTo>
                  <a:lnTo>
                    <a:pt x="2084" y="134349"/>
                  </a:lnTo>
                  <a:lnTo>
                    <a:pt x="1377" y="139564"/>
                  </a:lnTo>
                  <a:lnTo>
                    <a:pt x="906" y="144628"/>
                  </a:lnTo>
                  <a:lnTo>
                    <a:pt x="592" y="149592"/>
                  </a:lnTo>
                  <a:lnTo>
                    <a:pt x="243" y="159339"/>
                  </a:lnTo>
                  <a:lnTo>
                    <a:pt x="19" y="178533"/>
                  </a:lnTo>
                  <a:lnTo>
                    <a:pt x="0" y="183308"/>
                  </a:lnTo>
                  <a:lnTo>
                    <a:pt x="782" y="188078"/>
                  </a:lnTo>
                  <a:lnTo>
                    <a:pt x="2097" y="192846"/>
                  </a:lnTo>
                  <a:lnTo>
                    <a:pt x="3767" y="197612"/>
                  </a:lnTo>
                  <a:lnTo>
                    <a:pt x="4881" y="202376"/>
                  </a:lnTo>
                  <a:lnTo>
                    <a:pt x="5623" y="207140"/>
                  </a:lnTo>
                  <a:lnTo>
                    <a:pt x="6118" y="211904"/>
                  </a:lnTo>
                  <a:lnTo>
                    <a:pt x="6668" y="219314"/>
                  </a:lnTo>
                  <a:lnTo>
                    <a:pt x="6814" y="222400"/>
                  </a:lnTo>
                  <a:lnTo>
                    <a:pt x="7706" y="225252"/>
                  </a:lnTo>
                  <a:lnTo>
                    <a:pt x="10813" y="230538"/>
                  </a:lnTo>
                  <a:lnTo>
                    <a:pt x="17025" y="237976"/>
                  </a:lnTo>
                  <a:lnTo>
                    <a:pt x="18482" y="240398"/>
                  </a:lnTo>
                  <a:lnTo>
                    <a:pt x="21326" y="247600"/>
                  </a:lnTo>
                  <a:lnTo>
                    <a:pt x="26843" y="254761"/>
                  </a:lnTo>
                  <a:lnTo>
                    <a:pt x="31224" y="259528"/>
                  </a:lnTo>
                  <a:lnTo>
                    <a:pt x="33504" y="261117"/>
                  </a:lnTo>
                  <a:lnTo>
                    <a:pt x="40505" y="264146"/>
                  </a:lnTo>
                  <a:lnTo>
                    <a:pt x="47607" y="268924"/>
                  </a:lnTo>
                  <a:lnTo>
                    <a:pt x="54738" y="271486"/>
                  </a:lnTo>
                  <a:lnTo>
                    <a:pt x="61878" y="276126"/>
                  </a:lnTo>
                  <a:lnTo>
                    <a:pt x="66640" y="277490"/>
                  </a:lnTo>
                  <a:lnTo>
                    <a:pt x="73783" y="278258"/>
                  </a:lnTo>
                  <a:lnTo>
                    <a:pt x="80662" y="278438"/>
                  </a:lnTo>
                  <a:lnTo>
                    <a:pt x="102063" y="278573"/>
                  </a:lnTo>
                  <a:lnTo>
                    <a:pt x="104543" y="277782"/>
                  </a:lnTo>
                  <a:lnTo>
                    <a:pt x="109414" y="274786"/>
                  </a:lnTo>
                  <a:lnTo>
                    <a:pt x="116342" y="272926"/>
                  </a:lnTo>
                  <a:lnTo>
                    <a:pt x="120411" y="272429"/>
                  </a:lnTo>
                  <a:lnTo>
                    <a:pt x="123919" y="271305"/>
                  </a:lnTo>
                  <a:lnTo>
                    <a:pt x="129932" y="267939"/>
                  </a:lnTo>
                  <a:lnTo>
                    <a:pt x="137367" y="263797"/>
                  </a:lnTo>
                  <a:lnTo>
                    <a:pt x="141572" y="261581"/>
                  </a:lnTo>
                  <a:lnTo>
                    <a:pt x="148361" y="257003"/>
                  </a:lnTo>
                  <a:lnTo>
                    <a:pt x="154025" y="252322"/>
                  </a:lnTo>
                  <a:lnTo>
                    <a:pt x="156646" y="249963"/>
                  </a:lnTo>
                  <a:lnTo>
                    <a:pt x="164270" y="2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4" name="SMARTPenAnnotation69"/>
            <p:cNvSpPr/>
            <p:nvPr/>
          </p:nvSpPr>
          <p:spPr>
            <a:xfrm>
              <a:off x="5057775" y="4443509"/>
              <a:ext cx="207169" cy="85629"/>
            </a:xfrm>
            <a:custGeom>
              <a:avLst/>
              <a:gdLst/>
              <a:ahLst/>
              <a:cxnLst/>
              <a:rect l="0" t="0" r="0" b="0"/>
              <a:pathLst>
                <a:path w="207169" h="85629">
                  <a:moveTo>
                    <a:pt x="0" y="85628"/>
                  </a:moveTo>
                  <a:lnTo>
                    <a:pt x="0" y="78571"/>
                  </a:lnTo>
                  <a:lnTo>
                    <a:pt x="3792" y="78510"/>
                  </a:lnTo>
                  <a:lnTo>
                    <a:pt x="4909" y="77708"/>
                  </a:lnTo>
                  <a:lnTo>
                    <a:pt x="5654" y="76379"/>
                  </a:lnTo>
                  <a:lnTo>
                    <a:pt x="6150" y="74700"/>
                  </a:lnTo>
                  <a:lnTo>
                    <a:pt x="7275" y="73580"/>
                  </a:lnTo>
                  <a:lnTo>
                    <a:pt x="8819" y="72833"/>
                  </a:lnTo>
                  <a:lnTo>
                    <a:pt x="10641" y="72336"/>
                  </a:lnTo>
                  <a:lnTo>
                    <a:pt x="11857" y="71210"/>
                  </a:lnTo>
                  <a:lnTo>
                    <a:pt x="12667" y="69666"/>
                  </a:lnTo>
                  <a:lnTo>
                    <a:pt x="13207" y="67843"/>
                  </a:lnTo>
                  <a:lnTo>
                    <a:pt x="14361" y="65834"/>
                  </a:lnTo>
                  <a:lnTo>
                    <a:pt x="15924" y="63701"/>
                  </a:lnTo>
                  <a:lnTo>
                    <a:pt x="17760" y="61485"/>
                  </a:lnTo>
                  <a:lnTo>
                    <a:pt x="19777" y="59214"/>
                  </a:lnTo>
                  <a:lnTo>
                    <a:pt x="24135" y="54574"/>
                  </a:lnTo>
                  <a:lnTo>
                    <a:pt x="31051" y="47499"/>
                  </a:lnTo>
                  <a:lnTo>
                    <a:pt x="33401" y="44334"/>
                  </a:lnTo>
                  <a:lnTo>
                    <a:pt x="35761" y="40636"/>
                  </a:lnTo>
                  <a:lnTo>
                    <a:pt x="38128" y="36584"/>
                  </a:lnTo>
                  <a:lnTo>
                    <a:pt x="40500" y="33088"/>
                  </a:lnTo>
                  <a:lnTo>
                    <a:pt x="42875" y="29964"/>
                  </a:lnTo>
                  <a:lnTo>
                    <a:pt x="48597" y="23039"/>
                  </a:lnTo>
                  <a:lnTo>
                    <a:pt x="50654" y="21677"/>
                  </a:lnTo>
                  <a:lnTo>
                    <a:pt x="53613" y="19975"/>
                  </a:lnTo>
                  <a:lnTo>
                    <a:pt x="57174" y="18047"/>
                  </a:lnTo>
                  <a:lnTo>
                    <a:pt x="59547" y="15968"/>
                  </a:lnTo>
                  <a:lnTo>
                    <a:pt x="61129" y="13787"/>
                  </a:lnTo>
                  <a:lnTo>
                    <a:pt x="62184" y="11541"/>
                  </a:lnTo>
                  <a:lnTo>
                    <a:pt x="63680" y="10043"/>
                  </a:lnTo>
                  <a:lnTo>
                    <a:pt x="65472" y="9044"/>
                  </a:lnTo>
                  <a:lnTo>
                    <a:pt x="67460" y="8378"/>
                  </a:lnTo>
                  <a:lnTo>
                    <a:pt x="69580" y="7141"/>
                  </a:lnTo>
                  <a:lnTo>
                    <a:pt x="71786" y="5522"/>
                  </a:lnTo>
                  <a:lnTo>
                    <a:pt x="74051" y="3649"/>
                  </a:lnTo>
                  <a:lnTo>
                    <a:pt x="76355" y="2401"/>
                  </a:lnTo>
                  <a:lnTo>
                    <a:pt x="81031" y="1013"/>
                  </a:lnTo>
                  <a:lnTo>
                    <a:pt x="85755" y="397"/>
                  </a:lnTo>
                  <a:lnTo>
                    <a:pt x="90501" y="122"/>
                  </a:lnTo>
                  <a:lnTo>
                    <a:pt x="95256" y="0"/>
                  </a:lnTo>
                  <a:lnTo>
                    <a:pt x="96841" y="761"/>
                  </a:lnTo>
                  <a:lnTo>
                    <a:pt x="97898" y="2063"/>
                  </a:lnTo>
                  <a:lnTo>
                    <a:pt x="98603" y="3724"/>
                  </a:lnTo>
                  <a:lnTo>
                    <a:pt x="99866" y="4832"/>
                  </a:lnTo>
                  <a:lnTo>
                    <a:pt x="101502" y="5570"/>
                  </a:lnTo>
                  <a:lnTo>
                    <a:pt x="103387" y="6062"/>
                  </a:lnTo>
                  <a:lnTo>
                    <a:pt x="104643" y="7184"/>
                  </a:lnTo>
                  <a:lnTo>
                    <a:pt x="105481" y="8726"/>
                  </a:lnTo>
                  <a:lnTo>
                    <a:pt x="106039" y="10548"/>
                  </a:lnTo>
                  <a:lnTo>
                    <a:pt x="107205" y="12556"/>
                  </a:lnTo>
                  <a:lnTo>
                    <a:pt x="108776" y="14688"/>
                  </a:lnTo>
                  <a:lnTo>
                    <a:pt x="110617" y="16904"/>
                  </a:lnTo>
                  <a:lnTo>
                    <a:pt x="111845" y="19174"/>
                  </a:lnTo>
                  <a:lnTo>
                    <a:pt x="112663" y="21482"/>
                  </a:lnTo>
                  <a:lnTo>
                    <a:pt x="113208" y="23814"/>
                  </a:lnTo>
                  <a:lnTo>
                    <a:pt x="113572" y="26162"/>
                  </a:lnTo>
                  <a:lnTo>
                    <a:pt x="113815" y="28521"/>
                  </a:lnTo>
                  <a:lnTo>
                    <a:pt x="113976" y="30888"/>
                  </a:lnTo>
                  <a:lnTo>
                    <a:pt x="114878" y="33260"/>
                  </a:lnTo>
                  <a:lnTo>
                    <a:pt x="116273" y="35635"/>
                  </a:lnTo>
                  <a:lnTo>
                    <a:pt x="120422" y="41357"/>
                  </a:lnTo>
                  <a:lnTo>
                    <a:pt x="120762" y="42620"/>
                  </a:lnTo>
                  <a:lnTo>
                    <a:pt x="120989" y="44256"/>
                  </a:lnTo>
                  <a:lnTo>
                    <a:pt x="121141" y="46141"/>
                  </a:lnTo>
                  <a:lnTo>
                    <a:pt x="122035" y="47397"/>
                  </a:lnTo>
                  <a:lnTo>
                    <a:pt x="123425" y="48235"/>
                  </a:lnTo>
                  <a:lnTo>
                    <a:pt x="125146" y="48793"/>
                  </a:lnTo>
                  <a:lnTo>
                    <a:pt x="127087" y="49958"/>
                  </a:lnTo>
                  <a:lnTo>
                    <a:pt x="129174" y="51529"/>
                  </a:lnTo>
                  <a:lnTo>
                    <a:pt x="131360" y="53371"/>
                  </a:lnTo>
                  <a:lnTo>
                    <a:pt x="133610" y="54598"/>
                  </a:lnTo>
                  <a:lnTo>
                    <a:pt x="139777" y="56326"/>
                  </a:lnTo>
                  <a:lnTo>
                    <a:pt x="142750" y="56838"/>
                  </a:lnTo>
                  <a:lnTo>
                    <a:pt x="148306" y="56989"/>
                  </a:lnTo>
                  <a:lnTo>
                    <a:pt x="152697" y="57025"/>
                  </a:lnTo>
                  <a:lnTo>
                    <a:pt x="154979" y="56240"/>
                  </a:lnTo>
                  <a:lnTo>
                    <a:pt x="157294" y="54924"/>
                  </a:lnTo>
                  <a:lnTo>
                    <a:pt x="159631" y="53252"/>
                  </a:lnTo>
                  <a:lnTo>
                    <a:pt x="161190" y="51344"/>
                  </a:lnTo>
                  <a:lnTo>
                    <a:pt x="162228" y="49278"/>
                  </a:lnTo>
                  <a:lnTo>
                    <a:pt x="162921" y="47107"/>
                  </a:lnTo>
                  <a:lnTo>
                    <a:pt x="164970" y="45660"/>
                  </a:lnTo>
                  <a:lnTo>
                    <a:pt x="167924" y="44695"/>
                  </a:lnTo>
                  <a:lnTo>
                    <a:pt x="171481" y="44052"/>
                  </a:lnTo>
                  <a:lnTo>
                    <a:pt x="174645" y="42829"/>
                  </a:lnTo>
                  <a:lnTo>
                    <a:pt x="177548" y="41221"/>
                  </a:lnTo>
                  <a:lnTo>
                    <a:pt x="180278" y="39354"/>
                  </a:lnTo>
                  <a:lnTo>
                    <a:pt x="182891" y="37317"/>
                  </a:lnTo>
                  <a:lnTo>
                    <a:pt x="185427" y="35164"/>
                  </a:lnTo>
                  <a:lnTo>
                    <a:pt x="187912" y="32935"/>
                  </a:lnTo>
                  <a:lnTo>
                    <a:pt x="189568" y="30656"/>
                  </a:lnTo>
                  <a:lnTo>
                    <a:pt x="190672" y="28342"/>
                  </a:lnTo>
                  <a:lnTo>
                    <a:pt x="191408" y="26006"/>
                  </a:lnTo>
                  <a:lnTo>
                    <a:pt x="192693" y="23655"/>
                  </a:lnTo>
                  <a:lnTo>
                    <a:pt x="194343" y="21294"/>
                  </a:lnTo>
                  <a:lnTo>
                    <a:pt x="196237" y="18926"/>
                  </a:lnTo>
                  <a:lnTo>
                    <a:pt x="198293" y="16554"/>
                  </a:lnTo>
                  <a:lnTo>
                    <a:pt x="200458" y="14179"/>
                  </a:lnTo>
                  <a:lnTo>
                    <a:pt x="207168" y="70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5" name="SMARTPenAnnotation70"/>
            <p:cNvSpPr/>
            <p:nvPr/>
          </p:nvSpPr>
          <p:spPr>
            <a:xfrm>
              <a:off x="5093494" y="4521993"/>
              <a:ext cx="164307" cy="50008"/>
            </a:xfrm>
            <a:custGeom>
              <a:avLst/>
              <a:gdLst/>
              <a:ahLst/>
              <a:cxnLst/>
              <a:rect l="0" t="0" r="0" b="0"/>
              <a:pathLst>
                <a:path w="164307" h="50008">
                  <a:moveTo>
                    <a:pt x="14287" y="50007"/>
                  </a:moveTo>
                  <a:lnTo>
                    <a:pt x="7" y="50007"/>
                  </a:lnTo>
                  <a:lnTo>
                    <a:pt x="0" y="43856"/>
                  </a:lnTo>
                  <a:lnTo>
                    <a:pt x="794" y="43525"/>
                  </a:lnTo>
                  <a:lnTo>
                    <a:pt x="3792" y="43157"/>
                  </a:lnTo>
                  <a:lnTo>
                    <a:pt x="4909" y="42265"/>
                  </a:lnTo>
                  <a:lnTo>
                    <a:pt x="5654" y="40877"/>
                  </a:lnTo>
                  <a:lnTo>
                    <a:pt x="6150" y="39158"/>
                  </a:lnTo>
                  <a:lnTo>
                    <a:pt x="7275" y="38011"/>
                  </a:lnTo>
                  <a:lnTo>
                    <a:pt x="8818" y="37247"/>
                  </a:lnTo>
                  <a:lnTo>
                    <a:pt x="12650" y="36398"/>
                  </a:lnTo>
                  <a:lnTo>
                    <a:pt x="16999" y="36021"/>
                  </a:lnTo>
                  <a:lnTo>
                    <a:pt x="21578" y="35853"/>
                  </a:lnTo>
                  <a:lnTo>
                    <a:pt x="34315" y="35727"/>
                  </a:lnTo>
                  <a:lnTo>
                    <a:pt x="52474" y="35719"/>
                  </a:lnTo>
                  <a:lnTo>
                    <a:pt x="54032" y="36513"/>
                  </a:lnTo>
                  <a:lnTo>
                    <a:pt x="55071" y="37836"/>
                  </a:lnTo>
                  <a:lnTo>
                    <a:pt x="55764" y="39511"/>
                  </a:lnTo>
                  <a:lnTo>
                    <a:pt x="57020" y="40629"/>
                  </a:lnTo>
                  <a:lnTo>
                    <a:pt x="58650" y="41373"/>
                  </a:lnTo>
                  <a:lnTo>
                    <a:pt x="62579" y="42201"/>
                  </a:lnTo>
                  <a:lnTo>
                    <a:pt x="66971" y="42569"/>
                  </a:lnTo>
                  <a:lnTo>
                    <a:pt x="71348" y="42805"/>
                  </a:lnTo>
                  <a:lnTo>
                    <a:pt x="74837" y="42837"/>
                  </a:lnTo>
                  <a:lnTo>
                    <a:pt x="76879" y="43639"/>
                  </a:lnTo>
                  <a:lnTo>
                    <a:pt x="79034" y="44968"/>
                  </a:lnTo>
                  <a:lnTo>
                    <a:pt x="84403" y="49011"/>
                  </a:lnTo>
                  <a:lnTo>
                    <a:pt x="87254" y="49564"/>
                  </a:lnTo>
                  <a:lnTo>
                    <a:pt x="91759" y="49919"/>
                  </a:lnTo>
                  <a:lnTo>
                    <a:pt x="96332" y="49981"/>
                  </a:lnTo>
                  <a:lnTo>
                    <a:pt x="113211" y="50007"/>
                  </a:lnTo>
                  <a:lnTo>
                    <a:pt x="114367" y="49213"/>
                  </a:lnTo>
                  <a:lnTo>
                    <a:pt x="115932" y="47890"/>
                  </a:lnTo>
                  <a:lnTo>
                    <a:pt x="117769" y="46214"/>
                  </a:lnTo>
                  <a:lnTo>
                    <a:pt x="119787" y="45097"/>
                  </a:lnTo>
                  <a:lnTo>
                    <a:pt x="124147" y="43856"/>
                  </a:lnTo>
                  <a:lnTo>
                    <a:pt x="125626" y="42731"/>
                  </a:lnTo>
                  <a:lnTo>
                    <a:pt x="126613" y="41188"/>
                  </a:lnTo>
                  <a:lnTo>
                    <a:pt x="127271" y="39365"/>
                  </a:lnTo>
                  <a:lnTo>
                    <a:pt x="128503" y="37356"/>
                  </a:lnTo>
                  <a:lnTo>
                    <a:pt x="130119" y="35223"/>
                  </a:lnTo>
                  <a:lnTo>
                    <a:pt x="131990" y="33007"/>
                  </a:lnTo>
                  <a:lnTo>
                    <a:pt x="134030" y="30736"/>
                  </a:lnTo>
                  <a:lnTo>
                    <a:pt x="138414" y="26096"/>
                  </a:lnTo>
                  <a:lnTo>
                    <a:pt x="157020" y="7290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6" name="SMARTPenAnnotation71"/>
            <p:cNvSpPr/>
            <p:nvPr/>
          </p:nvSpPr>
          <p:spPr>
            <a:xfrm>
              <a:off x="5393532" y="4393406"/>
              <a:ext cx="121444" cy="99987"/>
            </a:xfrm>
            <a:custGeom>
              <a:avLst/>
              <a:gdLst/>
              <a:ahLst/>
              <a:cxnLst/>
              <a:rect l="0" t="0" r="0" b="0"/>
              <a:pathLst>
                <a:path w="121444" h="99987">
                  <a:moveTo>
                    <a:pt x="21430" y="0"/>
                  </a:moveTo>
                  <a:lnTo>
                    <a:pt x="21430" y="51397"/>
                  </a:lnTo>
                  <a:lnTo>
                    <a:pt x="20636" y="54902"/>
                  </a:lnTo>
                  <a:lnTo>
                    <a:pt x="19313" y="58826"/>
                  </a:lnTo>
                  <a:lnTo>
                    <a:pt x="17638" y="63030"/>
                  </a:lnTo>
                  <a:lnTo>
                    <a:pt x="15727" y="66626"/>
                  </a:lnTo>
                  <a:lnTo>
                    <a:pt x="13659" y="69818"/>
                  </a:lnTo>
                  <a:lnTo>
                    <a:pt x="11487" y="72739"/>
                  </a:lnTo>
                  <a:lnTo>
                    <a:pt x="10039" y="75480"/>
                  </a:lnTo>
                  <a:lnTo>
                    <a:pt x="9074" y="78101"/>
                  </a:lnTo>
                  <a:lnTo>
                    <a:pt x="8430" y="80643"/>
                  </a:lnTo>
                  <a:lnTo>
                    <a:pt x="7207" y="82337"/>
                  </a:lnTo>
                  <a:lnTo>
                    <a:pt x="5598" y="83466"/>
                  </a:lnTo>
                  <a:lnTo>
                    <a:pt x="3731" y="84219"/>
                  </a:lnTo>
                  <a:lnTo>
                    <a:pt x="2488" y="85515"/>
                  </a:lnTo>
                  <a:lnTo>
                    <a:pt x="1658" y="87172"/>
                  </a:lnTo>
                  <a:lnTo>
                    <a:pt x="96" y="92535"/>
                  </a:lnTo>
                  <a:lnTo>
                    <a:pt x="42" y="94837"/>
                  </a:lnTo>
                  <a:lnTo>
                    <a:pt x="0" y="99922"/>
                  </a:lnTo>
                  <a:lnTo>
                    <a:pt x="3791" y="99986"/>
                  </a:lnTo>
                  <a:lnTo>
                    <a:pt x="4909" y="99201"/>
                  </a:lnTo>
                  <a:lnTo>
                    <a:pt x="5653" y="97884"/>
                  </a:lnTo>
                  <a:lnTo>
                    <a:pt x="6150" y="96212"/>
                  </a:lnTo>
                  <a:lnTo>
                    <a:pt x="7274" y="95097"/>
                  </a:lnTo>
                  <a:lnTo>
                    <a:pt x="8818" y="94354"/>
                  </a:lnTo>
                  <a:lnTo>
                    <a:pt x="10641" y="93859"/>
                  </a:lnTo>
                  <a:lnTo>
                    <a:pt x="12650" y="93529"/>
                  </a:lnTo>
                  <a:lnTo>
                    <a:pt x="14783" y="93309"/>
                  </a:lnTo>
                  <a:lnTo>
                    <a:pt x="16999" y="93162"/>
                  </a:lnTo>
                  <a:lnTo>
                    <a:pt x="19270" y="93064"/>
                  </a:lnTo>
                  <a:lnTo>
                    <a:pt x="23910" y="92956"/>
                  </a:lnTo>
                  <a:lnTo>
                    <a:pt x="26258" y="92133"/>
                  </a:lnTo>
                  <a:lnTo>
                    <a:pt x="28617" y="90790"/>
                  </a:lnTo>
                  <a:lnTo>
                    <a:pt x="30984" y="89102"/>
                  </a:lnTo>
                  <a:lnTo>
                    <a:pt x="33356" y="87977"/>
                  </a:lnTo>
                  <a:lnTo>
                    <a:pt x="35731" y="87226"/>
                  </a:lnTo>
                  <a:lnTo>
                    <a:pt x="38108" y="86725"/>
                  </a:lnTo>
                  <a:lnTo>
                    <a:pt x="41280" y="85598"/>
                  </a:lnTo>
                  <a:lnTo>
                    <a:pt x="44982" y="84053"/>
                  </a:lnTo>
                  <a:lnTo>
                    <a:pt x="49038" y="82229"/>
                  </a:lnTo>
                  <a:lnTo>
                    <a:pt x="52535" y="81013"/>
                  </a:lnTo>
                  <a:lnTo>
                    <a:pt x="55660" y="80202"/>
                  </a:lnTo>
                  <a:lnTo>
                    <a:pt x="58538" y="79662"/>
                  </a:lnTo>
                  <a:lnTo>
                    <a:pt x="61250" y="79302"/>
                  </a:lnTo>
                  <a:lnTo>
                    <a:pt x="63852" y="79062"/>
                  </a:lnTo>
                  <a:lnTo>
                    <a:pt x="66380" y="78901"/>
                  </a:lnTo>
                  <a:lnTo>
                    <a:pt x="69653" y="78001"/>
                  </a:lnTo>
                  <a:lnTo>
                    <a:pt x="73422" y="76607"/>
                  </a:lnTo>
                  <a:lnTo>
                    <a:pt x="77523" y="74884"/>
                  </a:lnTo>
                  <a:lnTo>
                    <a:pt x="81050" y="73735"/>
                  </a:lnTo>
                  <a:lnTo>
                    <a:pt x="84196" y="72969"/>
                  </a:lnTo>
                  <a:lnTo>
                    <a:pt x="87086" y="72459"/>
                  </a:lnTo>
                  <a:lnTo>
                    <a:pt x="89807" y="72118"/>
                  </a:lnTo>
                  <a:lnTo>
                    <a:pt x="92415" y="71891"/>
                  </a:lnTo>
                  <a:lnTo>
                    <a:pt x="94947" y="71740"/>
                  </a:lnTo>
                  <a:lnTo>
                    <a:pt x="99878" y="71572"/>
                  </a:lnTo>
                  <a:lnTo>
                    <a:pt x="109510" y="71464"/>
                  </a:lnTo>
                  <a:lnTo>
                    <a:pt x="121443" y="7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7" name="SMARTPenAnnotation72"/>
            <p:cNvSpPr/>
            <p:nvPr/>
          </p:nvSpPr>
          <p:spPr>
            <a:xfrm>
              <a:off x="5486400" y="4379118"/>
              <a:ext cx="14288" cy="214314"/>
            </a:xfrm>
            <a:custGeom>
              <a:avLst/>
              <a:gdLst/>
              <a:ahLst/>
              <a:cxnLst/>
              <a:rect l="0" t="0" r="0" b="0"/>
              <a:pathLst>
                <a:path w="14288" h="214314">
                  <a:moveTo>
                    <a:pt x="14287" y="0"/>
                  </a:moveTo>
                  <a:lnTo>
                    <a:pt x="14287" y="6151"/>
                  </a:lnTo>
                  <a:lnTo>
                    <a:pt x="13493" y="7276"/>
                  </a:lnTo>
                  <a:lnTo>
                    <a:pt x="12170" y="8819"/>
                  </a:lnTo>
                  <a:lnTo>
                    <a:pt x="10495" y="10642"/>
                  </a:lnTo>
                  <a:lnTo>
                    <a:pt x="9377" y="12651"/>
                  </a:lnTo>
                  <a:lnTo>
                    <a:pt x="8633" y="14784"/>
                  </a:lnTo>
                  <a:lnTo>
                    <a:pt x="8136" y="17000"/>
                  </a:lnTo>
                  <a:lnTo>
                    <a:pt x="7805" y="19271"/>
                  </a:lnTo>
                  <a:lnTo>
                    <a:pt x="7437" y="23911"/>
                  </a:lnTo>
                  <a:lnTo>
                    <a:pt x="6546" y="26259"/>
                  </a:lnTo>
                  <a:lnTo>
                    <a:pt x="5158" y="28619"/>
                  </a:lnTo>
                  <a:lnTo>
                    <a:pt x="3438" y="30986"/>
                  </a:lnTo>
                  <a:lnTo>
                    <a:pt x="2292" y="34151"/>
                  </a:lnTo>
                  <a:lnTo>
                    <a:pt x="1528" y="37848"/>
                  </a:lnTo>
                  <a:lnTo>
                    <a:pt x="1018" y="41901"/>
                  </a:lnTo>
                  <a:lnTo>
                    <a:pt x="679" y="46190"/>
                  </a:lnTo>
                  <a:lnTo>
                    <a:pt x="453" y="50637"/>
                  </a:lnTo>
                  <a:lnTo>
                    <a:pt x="201" y="59812"/>
                  </a:lnTo>
                  <a:lnTo>
                    <a:pt x="2" y="105073"/>
                  </a:lnTo>
                  <a:lnTo>
                    <a:pt x="0" y="206023"/>
                  </a:lnTo>
                  <a:lnTo>
                    <a:pt x="794" y="207198"/>
                  </a:lnTo>
                  <a:lnTo>
                    <a:pt x="2116" y="208777"/>
                  </a:lnTo>
                  <a:lnTo>
                    <a:pt x="6150" y="213219"/>
                  </a:lnTo>
                  <a:lnTo>
                    <a:pt x="7275" y="213584"/>
                  </a:lnTo>
                  <a:lnTo>
                    <a:pt x="8819" y="213827"/>
                  </a:lnTo>
                  <a:lnTo>
                    <a:pt x="14287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8" name="SMARTPenAnnotation73"/>
            <p:cNvSpPr/>
            <p:nvPr/>
          </p:nvSpPr>
          <p:spPr>
            <a:xfrm>
              <a:off x="5572125" y="4379441"/>
              <a:ext cx="200026" cy="227976"/>
            </a:xfrm>
            <a:custGeom>
              <a:avLst/>
              <a:gdLst/>
              <a:ahLst/>
              <a:cxnLst/>
              <a:rect l="0" t="0" r="0" b="0"/>
              <a:pathLst>
                <a:path w="200026" h="227976">
                  <a:moveTo>
                    <a:pt x="28575" y="71115"/>
                  </a:moveTo>
                  <a:lnTo>
                    <a:pt x="28575" y="54054"/>
                  </a:lnTo>
                  <a:lnTo>
                    <a:pt x="29369" y="51804"/>
                  </a:lnTo>
                  <a:lnTo>
                    <a:pt x="33484" y="44843"/>
                  </a:lnTo>
                  <a:lnTo>
                    <a:pt x="34725" y="40124"/>
                  </a:lnTo>
                  <a:lnTo>
                    <a:pt x="36644" y="37754"/>
                  </a:lnTo>
                  <a:lnTo>
                    <a:pt x="39510" y="35381"/>
                  </a:lnTo>
                  <a:lnTo>
                    <a:pt x="43009" y="33005"/>
                  </a:lnTo>
                  <a:lnTo>
                    <a:pt x="49013" y="28248"/>
                  </a:lnTo>
                  <a:lnTo>
                    <a:pt x="54327" y="23488"/>
                  </a:lnTo>
                  <a:lnTo>
                    <a:pt x="59335" y="18726"/>
                  </a:lnTo>
                  <a:lnTo>
                    <a:pt x="61781" y="17139"/>
                  </a:lnTo>
                  <a:lnTo>
                    <a:pt x="66616" y="15376"/>
                  </a:lnTo>
                  <a:lnTo>
                    <a:pt x="71411" y="12475"/>
                  </a:lnTo>
                  <a:lnTo>
                    <a:pt x="73801" y="10591"/>
                  </a:lnTo>
                  <a:lnTo>
                    <a:pt x="78573" y="8496"/>
                  </a:lnTo>
                  <a:lnTo>
                    <a:pt x="80957" y="7938"/>
                  </a:lnTo>
                  <a:lnTo>
                    <a:pt x="85722" y="5201"/>
                  </a:lnTo>
                  <a:lnTo>
                    <a:pt x="88104" y="3360"/>
                  </a:lnTo>
                  <a:lnTo>
                    <a:pt x="92868" y="1314"/>
                  </a:lnTo>
                  <a:lnTo>
                    <a:pt x="97630" y="404"/>
                  </a:lnTo>
                  <a:lnTo>
                    <a:pt x="102393" y="0"/>
                  </a:lnTo>
                  <a:lnTo>
                    <a:pt x="104775" y="686"/>
                  </a:lnTo>
                  <a:lnTo>
                    <a:pt x="109537" y="3565"/>
                  </a:lnTo>
                  <a:lnTo>
                    <a:pt x="114300" y="5374"/>
                  </a:lnTo>
                  <a:lnTo>
                    <a:pt x="116681" y="5857"/>
                  </a:lnTo>
                  <a:lnTo>
                    <a:pt x="121443" y="8509"/>
                  </a:lnTo>
                  <a:lnTo>
                    <a:pt x="123825" y="10327"/>
                  </a:lnTo>
                  <a:lnTo>
                    <a:pt x="128587" y="12349"/>
                  </a:lnTo>
                  <a:lnTo>
                    <a:pt x="130968" y="12887"/>
                  </a:lnTo>
                  <a:lnTo>
                    <a:pt x="135731" y="15603"/>
                  </a:lnTo>
                  <a:lnTo>
                    <a:pt x="138112" y="17438"/>
                  </a:lnTo>
                  <a:lnTo>
                    <a:pt x="139700" y="19455"/>
                  </a:lnTo>
                  <a:lnTo>
                    <a:pt x="140758" y="21594"/>
                  </a:lnTo>
                  <a:lnTo>
                    <a:pt x="141934" y="26086"/>
                  </a:lnTo>
                  <a:lnTo>
                    <a:pt x="142456" y="30729"/>
                  </a:lnTo>
                  <a:lnTo>
                    <a:pt x="144806" y="37555"/>
                  </a:lnTo>
                  <a:lnTo>
                    <a:pt x="146543" y="41598"/>
                  </a:lnTo>
                  <a:lnTo>
                    <a:pt x="148474" y="48207"/>
                  </a:lnTo>
                  <a:lnTo>
                    <a:pt x="148989" y="51080"/>
                  </a:lnTo>
                  <a:lnTo>
                    <a:pt x="148538" y="53789"/>
                  </a:lnTo>
                  <a:lnTo>
                    <a:pt x="145921" y="58917"/>
                  </a:lnTo>
                  <a:lnTo>
                    <a:pt x="144228" y="65958"/>
                  </a:lnTo>
                  <a:lnTo>
                    <a:pt x="143777" y="70058"/>
                  </a:lnTo>
                  <a:lnTo>
                    <a:pt x="143476" y="74379"/>
                  </a:lnTo>
                  <a:lnTo>
                    <a:pt x="143276" y="78847"/>
                  </a:lnTo>
                  <a:lnTo>
                    <a:pt x="143142" y="83414"/>
                  </a:lnTo>
                  <a:lnTo>
                    <a:pt x="142259" y="88045"/>
                  </a:lnTo>
                  <a:lnTo>
                    <a:pt x="140877" y="92720"/>
                  </a:lnTo>
                  <a:lnTo>
                    <a:pt x="139162" y="97425"/>
                  </a:lnTo>
                  <a:lnTo>
                    <a:pt x="137224" y="102149"/>
                  </a:lnTo>
                  <a:lnTo>
                    <a:pt x="135139" y="106885"/>
                  </a:lnTo>
                  <a:lnTo>
                    <a:pt x="132955" y="111630"/>
                  </a:lnTo>
                  <a:lnTo>
                    <a:pt x="131499" y="115588"/>
                  </a:lnTo>
                  <a:lnTo>
                    <a:pt x="129881" y="122101"/>
                  </a:lnTo>
                  <a:lnTo>
                    <a:pt x="128656" y="125743"/>
                  </a:lnTo>
                  <a:lnTo>
                    <a:pt x="127046" y="129759"/>
                  </a:lnTo>
                  <a:lnTo>
                    <a:pt x="125178" y="134023"/>
                  </a:lnTo>
                  <a:lnTo>
                    <a:pt x="120987" y="142995"/>
                  </a:lnTo>
                  <a:lnTo>
                    <a:pt x="118758" y="147610"/>
                  </a:lnTo>
                  <a:lnTo>
                    <a:pt x="116478" y="151480"/>
                  </a:lnTo>
                  <a:lnTo>
                    <a:pt x="111828" y="157897"/>
                  </a:lnTo>
                  <a:lnTo>
                    <a:pt x="109477" y="161513"/>
                  </a:lnTo>
                  <a:lnTo>
                    <a:pt x="107115" y="165512"/>
                  </a:lnTo>
                  <a:lnTo>
                    <a:pt x="104748" y="169765"/>
                  </a:lnTo>
                  <a:lnTo>
                    <a:pt x="100000" y="176607"/>
                  </a:lnTo>
                  <a:lnTo>
                    <a:pt x="95244" y="183088"/>
                  </a:lnTo>
                  <a:lnTo>
                    <a:pt x="92865" y="187039"/>
                  </a:lnTo>
                  <a:lnTo>
                    <a:pt x="90485" y="191260"/>
                  </a:lnTo>
                  <a:lnTo>
                    <a:pt x="88104" y="194074"/>
                  </a:lnTo>
                  <a:lnTo>
                    <a:pt x="85724" y="195950"/>
                  </a:lnTo>
                  <a:lnTo>
                    <a:pt x="80961" y="198829"/>
                  </a:lnTo>
                  <a:lnTo>
                    <a:pt x="76199" y="202754"/>
                  </a:lnTo>
                  <a:lnTo>
                    <a:pt x="71437" y="207144"/>
                  </a:lnTo>
                  <a:lnTo>
                    <a:pt x="69056" y="209426"/>
                  </a:lnTo>
                  <a:lnTo>
                    <a:pt x="65881" y="210947"/>
                  </a:lnTo>
                  <a:lnTo>
                    <a:pt x="62177" y="211961"/>
                  </a:lnTo>
                  <a:lnTo>
                    <a:pt x="58120" y="212637"/>
                  </a:lnTo>
                  <a:lnTo>
                    <a:pt x="54621" y="213882"/>
                  </a:lnTo>
                  <a:lnTo>
                    <a:pt x="48617" y="217381"/>
                  </a:lnTo>
                  <a:lnTo>
                    <a:pt x="45111" y="218632"/>
                  </a:lnTo>
                  <a:lnTo>
                    <a:pt x="41187" y="219466"/>
                  </a:lnTo>
                  <a:lnTo>
                    <a:pt x="36983" y="220022"/>
                  </a:lnTo>
                  <a:lnTo>
                    <a:pt x="33386" y="220393"/>
                  </a:lnTo>
                  <a:lnTo>
                    <a:pt x="27273" y="220804"/>
                  </a:lnTo>
                  <a:lnTo>
                    <a:pt x="24532" y="221708"/>
                  </a:lnTo>
                  <a:lnTo>
                    <a:pt x="19370" y="224828"/>
                  </a:lnTo>
                  <a:lnTo>
                    <a:pt x="14430" y="226745"/>
                  </a:lnTo>
                  <a:lnTo>
                    <a:pt x="9588" y="227596"/>
                  </a:lnTo>
                  <a:lnTo>
                    <a:pt x="4790" y="227975"/>
                  </a:lnTo>
                  <a:lnTo>
                    <a:pt x="3193" y="227282"/>
                  </a:lnTo>
                  <a:lnTo>
                    <a:pt x="2128" y="226026"/>
                  </a:lnTo>
                  <a:lnTo>
                    <a:pt x="124" y="221420"/>
                  </a:lnTo>
                  <a:lnTo>
                    <a:pt x="24" y="215487"/>
                  </a:lnTo>
                  <a:lnTo>
                    <a:pt x="0" y="197286"/>
                  </a:lnTo>
                  <a:lnTo>
                    <a:pt x="794" y="194916"/>
                  </a:lnTo>
                  <a:lnTo>
                    <a:pt x="3792" y="190167"/>
                  </a:lnTo>
                  <a:lnTo>
                    <a:pt x="7771" y="183294"/>
                  </a:lnTo>
                  <a:lnTo>
                    <a:pt x="9943" y="179238"/>
                  </a:lnTo>
                  <a:lnTo>
                    <a:pt x="14473" y="172616"/>
                  </a:lnTo>
                  <a:lnTo>
                    <a:pt x="19926" y="166233"/>
                  </a:lnTo>
                  <a:lnTo>
                    <a:pt x="27641" y="158104"/>
                  </a:lnTo>
                  <a:lnTo>
                    <a:pt x="44952" y="140491"/>
                  </a:lnTo>
                  <a:lnTo>
                    <a:pt x="48224" y="138797"/>
                  </a:lnTo>
                  <a:lnTo>
                    <a:pt x="51993" y="137668"/>
                  </a:lnTo>
                  <a:lnTo>
                    <a:pt x="56093" y="136915"/>
                  </a:lnTo>
                  <a:lnTo>
                    <a:pt x="59620" y="135619"/>
                  </a:lnTo>
                  <a:lnTo>
                    <a:pt x="65656" y="132063"/>
                  </a:lnTo>
                  <a:lnTo>
                    <a:pt x="70984" y="129953"/>
                  </a:lnTo>
                  <a:lnTo>
                    <a:pt x="76792" y="129015"/>
                  </a:lnTo>
                  <a:lnTo>
                    <a:pt x="80563" y="128765"/>
                  </a:lnTo>
                  <a:lnTo>
                    <a:pt x="84665" y="128598"/>
                  </a:lnTo>
                  <a:lnTo>
                    <a:pt x="88987" y="129281"/>
                  </a:lnTo>
                  <a:lnTo>
                    <a:pt x="93455" y="130529"/>
                  </a:lnTo>
                  <a:lnTo>
                    <a:pt x="98023" y="132156"/>
                  </a:lnTo>
                  <a:lnTo>
                    <a:pt x="101861" y="133240"/>
                  </a:lnTo>
                  <a:lnTo>
                    <a:pt x="105213" y="133963"/>
                  </a:lnTo>
                  <a:lnTo>
                    <a:pt x="108242" y="134445"/>
                  </a:lnTo>
                  <a:lnTo>
                    <a:pt x="111848" y="135560"/>
                  </a:lnTo>
                  <a:lnTo>
                    <a:pt x="115841" y="137097"/>
                  </a:lnTo>
                  <a:lnTo>
                    <a:pt x="120089" y="138915"/>
                  </a:lnTo>
                  <a:lnTo>
                    <a:pt x="123716" y="140921"/>
                  </a:lnTo>
                  <a:lnTo>
                    <a:pt x="129861" y="145267"/>
                  </a:lnTo>
                  <a:lnTo>
                    <a:pt x="135239" y="149844"/>
                  </a:lnTo>
                  <a:lnTo>
                    <a:pt x="140275" y="154524"/>
                  </a:lnTo>
                  <a:lnTo>
                    <a:pt x="145159" y="159250"/>
                  </a:lnTo>
                  <a:lnTo>
                    <a:pt x="148366" y="160828"/>
                  </a:lnTo>
                  <a:lnTo>
                    <a:pt x="152092" y="161880"/>
                  </a:lnTo>
                  <a:lnTo>
                    <a:pt x="156163" y="162581"/>
                  </a:lnTo>
                  <a:lnTo>
                    <a:pt x="159671" y="163843"/>
                  </a:lnTo>
                  <a:lnTo>
                    <a:pt x="165686" y="167360"/>
                  </a:lnTo>
                  <a:lnTo>
                    <a:pt x="171004" y="169453"/>
                  </a:lnTo>
                  <a:lnTo>
                    <a:pt x="176014" y="170383"/>
                  </a:lnTo>
                  <a:lnTo>
                    <a:pt x="180887" y="170797"/>
                  </a:lnTo>
                  <a:lnTo>
                    <a:pt x="183297" y="170113"/>
                  </a:lnTo>
                  <a:lnTo>
                    <a:pt x="188092" y="167237"/>
                  </a:lnTo>
                  <a:lnTo>
                    <a:pt x="192870" y="165429"/>
                  </a:lnTo>
                  <a:lnTo>
                    <a:pt x="200025" y="163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9" name="SMARTPenAnnotation74"/>
            <p:cNvSpPr/>
            <p:nvPr/>
          </p:nvSpPr>
          <p:spPr>
            <a:xfrm>
              <a:off x="5800725" y="4271962"/>
              <a:ext cx="78553" cy="85718"/>
            </a:xfrm>
            <a:custGeom>
              <a:avLst/>
              <a:gdLst/>
              <a:ahLst/>
              <a:cxnLst/>
              <a:rect l="0" t="0" r="0" b="0"/>
              <a:pathLst>
                <a:path w="78553" h="85718">
                  <a:moveTo>
                    <a:pt x="35718" y="21431"/>
                  </a:moveTo>
                  <a:lnTo>
                    <a:pt x="17639" y="21431"/>
                  </a:lnTo>
                  <a:lnTo>
                    <a:pt x="16522" y="22225"/>
                  </a:lnTo>
                  <a:lnTo>
                    <a:pt x="15777" y="23548"/>
                  </a:lnTo>
                  <a:lnTo>
                    <a:pt x="14581" y="27582"/>
                  </a:lnTo>
                  <a:lnTo>
                    <a:pt x="12301" y="30250"/>
                  </a:lnTo>
                  <a:lnTo>
                    <a:pt x="8162" y="34639"/>
                  </a:lnTo>
                  <a:lnTo>
                    <a:pt x="7823" y="35792"/>
                  </a:lnTo>
                  <a:lnTo>
                    <a:pt x="7596" y="37355"/>
                  </a:lnTo>
                  <a:lnTo>
                    <a:pt x="7445" y="39191"/>
                  </a:lnTo>
                  <a:lnTo>
                    <a:pt x="6551" y="41209"/>
                  </a:lnTo>
                  <a:lnTo>
                    <a:pt x="5161" y="43347"/>
                  </a:lnTo>
                  <a:lnTo>
                    <a:pt x="1019" y="48691"/>
                  </a:lnTo>
                  <a:lnTo>
                    <a:pt x="679" y="49923"/>
                  </a:lnTo>
                  <a:lnTo>
                    <a:pt x="453" y="51538"/>
                  </a:lnTo>
                  <a:lnTo>
                    <a:pt x="89" y="56042"/>
                  </a:lnTo>
                  <a:lnTo>
                    <a:pt x="39" y="58774"/>
                  </a:lnTo>
                  <a:lnTo>
                    <a:pt x="0" y="77473"/>
                  </a:lnTo>
                  <a:lnTo>
                    <a:pt x="794" y="77842"/>
                  </a:lnTo>
                  <a:lnTo>
                    <a:pt x="2116" y="78089"/>
                  </a:lnTo>
                  <a:lnTo>
                    <a:pt x="3792" y="78253"/>
                  </a:lnTo>
                  <a:lnTo>
                    <a:pt x="4909" y="79156"/>
                  </a:lnTo>
                  <a:lnTo>
                    <a:pt x="5654" y="80552"/>
                  </a:lnTo>
                  <a:lnTo>
                    <a:pt x="6150" y="82276"/>
                  </a:lnTo>
                  <a:lnTo>
                    <a:pt x="7275" y="83426"/>
                  </a:lnTo>
                  <a:lnTo>
                    <a:pt x="8819" y="84193"/>
                  </a:lnTo>
                  <a:lnTo>
                    <a:pt x="13207" y="85422"/>
                  </a:lnTo>
                  <a:lnTo>
                    <a:pt x="14361" y="85523"/>
                  </a:lnTo>
                  <a:lnTo>
                    <a:pt x="15924" y="85590"/>
                  </a:lnTo>
                  <a:lnTo>
                    <a:pt x="20343" y="85698"/>
                  </a:lnTo>
                  <a:lnTo>
                    <a:pt x="24901" y="85717"/>
                  </a:lnTo>
                  <a:lnTo>
                    <a:pt x="26125" y="84926"/>
                  </a:lnTo>
                  <a:lnTo>
                    <a:pt x="26942" y="83605"/>
                  </a:lnTo>
                  <a:lnTo>
                    <a:pt x="27486" y="81930"/>
                  </a:lnTo>
                  <a:lnTo>
                    <a:pt x="28643" y="80814"/>
                  </a:lnTo>
                  <a:lnTo>
                    <a:pt x="30207" y="80070"/>
                  </a:lnTo>
                  <a:lnTo>
                    <a:pt x="32044" y="79573"/>
                  </a:lnTo>
                  <a:lnTo>
                    <a:pt x="34063" y="79243"/>
                  </a:lnTo>
                  <a:lnTo>
                    <a:pt x="36202" y="79022"/>
                  </a:lnTo>
                  <a:lnTo>
                    <a:pt x="38422" y="78875"/>
                  </a:lnTo>
                  <a:lnTo>
                    <a:pt x="40696" y="77984"/>
                  </a:lnTo>
                  <a:lnTo>
                    <a:pt x="43005" y="76595"/>
                  </a:lnTo>
                  <a:lnTo>
                    <a:pt x="45339" y="74876"/>
                  </a:lnTo>
                  <a:lnTo>
                    <a:pt x="47688" y="73730"/>
                  </a:lnTo>
                  <a:lnTo>
                    <a:pt x="50048" y="72966"/>
                  </a:lnTo>
                  <a:lnTo>
                    <a:pt x="52416" y="72456"/>
                  </a:lnTo>
                  <a:lnTo>
                    <a:pt x="53993" y="71323"/>
                  </a:lnTo>
                  <a:lnTo>
                    <a:pt x="55046" y="69774"/>
                  </a:lnTo>
                  <a:lnTo>
                    <a:pt x="55747" y="67947"/>
                  </a:lnTo>
                  <a:lnTo>
                    <a:pt x="57008" y="65936"/>
                  </a:lnTo>
                  <a:lnTo>
                    <a:pt x="58643" y="63801"/>
                  </a:lnTo>
                  <a:lnTo>
                    <a:pt x="60526" y="61584"/>
                  </a:lnTo>
                  <a:lnTo>
                    <a:pt x="61782" y="59312"/>
                  </a:lnTo>
                  <a:lnTo>
                    <a:pt x="62619" y="57004"/>
                  </a:lnTo>
                  <a:lnTo>
                    <a:pt x="63177" y="54671"/>
                  </a:lnTo>
                  <a:lnTo>
                    <a:pt x="64343" y="52322"/>
                  </a:lnTo>
                  <a:lnTo>
                    <a:pt x="65914" y="49963"/>
                  </a:lnTo>
                  <a:lnTo>
                    <a:pt x="67755" y="47596"/>
                  </a:lnTo>
                  <a:lnTo>
                    <a:pt x="68982" y="45224"/>
                  </a:lnTo>
                  <a:lnTo>
                    <a:pt x="69801" y="42850"/>
                  </a:lnTo>
                  <a:lnTo>
                    <a:pt x="70346" y="40473"/>
                  </a:lnTo>
                  <a:lnTo>
                    <a:pt x="71504" y="38094"/>
                  </a:lnTo>
                  <a:lnTo>
                    <a:pt x="73069" y="35715"/>
                  </a:lnTo>
                  <a:lnTo>
                    <a:pt x="77492" y="29985"/>
                  </a:lnTo>
                  <a:lnTo>
                    <a:pt x="77855" y="28722"/>
                  </a:lnTo>
                  <a:lnTo>
                    <a:pt x="78097" y="27085"/>
                  </a:lnTo>
                  <a:lnTo>
                    <a:pt x="78485" y="22548"/>
                  </a:lnTo>
                  <a:lnTo>
                    <a:pt x="78539" y="19811"/>
                  </a:lnTo>
                  <a:lnTo>
                    <a:pt x="78552" y="17970"/>
                  </a:lnTo>
                  <a:lnTo>
                    <a:pt x="77768" y="16742"/>
                  </a:lnTo>
                  <a:lnTo>
                    <a:pt x="76452" y="15924"/>
                  </a:lnTo>
                  <a:lnTo>
                    <a:pt x="72428" y="14611"/>
                  </a:lnTo>
                  <a:lnTo>
                    <a:pt x="71304" y="13709"/>
                  </a:lnTo>
                  <a:lnTo>
                    <a:pt x="69760" y="12314"/>
                  </a:lnTo>
                  <a:lnTo>
                    <a:pt x="67938" y="10591"/>
                  </a:lnTo>
                  <a:lnTo>
                    <a:pt x="65930" y="9442"/>
                  </a:lnTo>
                  <a:lnTo>
                    <a:pt x="63797" y="8676"/>
                  </a:lnTo>
                  <a:lnTo>
                    <a:pt x="58463" y="7446"/>
                  </a:lnTo>
                  <a:lnTo>
                    <a:pt x="56438" y="7346"/>
                  </a:lnTo>
                  <a:lnTo>
                    <a:pt x="44963" y="7170"/>
                  </a:lnTo>
                  <a:lnTo>
                    <a:pt x="33103" y="7146"/>
                  </a:lnTo>
                  <a:lnTo>
                    <a:pt x="30800" y="6352"/>
                  </a:lnTo>
                  <a:lnTo>
                    <a:pt x="28471" y="5028"/>
                  </a:lnTo>
                  <a:lnTo>
                    <a:pt x="22821" y="993"/>
                  </a:lnTo>
                  <a:lnTo>
                    <a:pt x="21564" y="662"/>
                  </a:lnTo>
                  <a:lnTo>
                    <a:pt x="19932" y="442"/>
                  </a:lnTo>
                  <a:lnTo>
                    <a:pt x="142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6219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73E87" mc:Ignorable=""/>
      </a:dk2>
      <a:lt2>
        <a:srgbClr xmlns:mc="http://schemas.openxmlformats.org/markup-compatibility/2006" xmlns:a14="http://schemas.microsoft.com/office/drawing/2010/main" val="C6E7FC" mc:Ignorable=""/>
      </a:lt2>
      <a:accent1>
        <a:srgbClr xmlns:mc="http://schemas.openxmlformats.org/markup-compatibility/2006" xmlns:a14="http://schemas.microsoft.com/office/drawing/2010/main" val="31B6FD" mc:Ignorable=""/>
      </a:accent1>
      <a:accent2>
        <a:srgbClr xmlns:mc="http://schemas.openxmlformats.org/markup-compatibility/2006" xmlns:a14="http://schemas.microsoft.com/office/drawing/2010/main" val="4584D3" mc:Ignorable=""/>
      </a:accent2>
      <a:accent3>
        <a:srgbClr xmlns:mc="http://schemas.openxmlformats.org/markup-compatibility/2006" xmlns:a14="http://schemas.microsoft.com/office/drawing/2010/main" val="5BD078" mc:Ignorable=""/>
      </a:accent3>
      <a:accent4>
        <a:srgbClr xmlns:mc="http://schemas.openxmlformats.org/markup-compatibility/2006" xmlns:a14="http://schemas.microsoft.com/office/drawing/2010/main" val="A5D028" mc:Ignorable=""/>
      </a:accent4>
      <a:accent5>
        <a:srgbClr xmlns:mc="http://schemas.openxmlformats.org/markup-compatibility/2006" xmlns:a14="http://schemas.microsoft.com/office/drawing/2010/main" val="F5C040" mc:Ignorable=""/>
      </a:accent5>
      <a:accent6>
        <a:srgbClr xmlns:mc="http://schemas.openxmlformats.org/markup-compatibility/2006" xmlns:a14="http://schemas.microsoft.com/office/drawing/2010/main" val="05E0DB" mc:Ignorable=""/>
      </a:accent6>
      <a:hlink>
        <a:srgbClr xmlns:mc="http://schemas.openxmlformats.org/markup-compatibility/2006" xmlns:a14="http://schemas.microsoft.com/office/drawing/2010/main" val="0080FF" mc:Ignorable=""/>
      </a:hlink>
      <a:folHlink>
        <a:srgbClr xmlns:mc="http://schemas.openxmlformats.org/markup-compatibility/2006" xmlns:a14="http://schemas.microsoft.com/office/drawing/2010/main" val="5EAEFF" mc:Ignorable="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107</TotalTime>
  <Words>25</Words>
  <Application>Microsoft Office PowerPoint</Application>
  <PresentationFormat>On-screen Show (16:10)</PresentationFormat>
  <Paragraphs>11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Law of Sines</vt:lpstr>
      <vt:lpstr>What is the law of sines?</vt:lpstr>
      <vt:lpstr>For example</vt:lpstr>
      <vt:lpstr>Another example</vt:lpstr>
      <vt:lpstr>And another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Sines</dc:title>
  <dc:creator>Ameena</dc:creator>
  <cp:lastModifiedBy>Ameena</cp:lastModifiedBy>
  <cp:revision>6</cp:revision>
  <dcterms:created xsi:type="dcterms:W3CDTF">2010-02-16T15:39:45Z</dcterms:created>
  <dcterms:modified xsi:type="dcterms:W3CDTF">2010-02-16T18:15:48Z</dcterms:modified>
</cp:coreProperties>
</file>